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894" r:id="rId3"/>
    <p:sldId id="895" r:id="rId4"/>
    <p:sldId id="756" r:id="rId5"/>
    <p:sldId id="903" r:id="rId6"/>
    <p:sldId id="900" r:id="rId7"/>
    <p:sldId id="803" r:id="rId8"/>
    <p:sldId id="805" r:id="rId9"/>
    <p:sldId id="816" r:id="rId10"/>
    <p:sldId id="897" r:id="rId11"/>
    <p:sldId id="818" r:id="rId12"/>
    <p:sldId id="819" r:id="rId13"/>
    <p:sldId id="807" r:id="rId14"/>
    <p:sldId id="808" r:id="rId15"/>
    <p:sldId id="820" r:id="rId16"/>
    <p:sldId id="821" r:id="rId17"/>
    <p:sldId id="822" r:id="rId18"/>
    <p:sldId id="858" r:id="rId19"/>
    <p:sldId id="857" r:id="rId20"/>
    <p:sldId id="904" r:id="rId21"/>
    <p:sldId id="809" r:id="rId22"/>
    <p:sldId id="810" r:id="rId23"/>
    <p:sldId id="823" r:id="rId24"/>
    <p:sldId id="831" r:id="rId25"/>
    <p:sldId id="824" r:id="rId26"/>
    <p:sldId id="811" r:id="rId27"/>
    <p:sldId id="812" r:id="rId28"/>
    <p:sldId id="825" r:id="rId29"/>
    <p:sldId id="826" r:id="rId30"/>
    <p:sldId id="827" r:id="rId31"/>
    <p:sldId id="848" r:id="rId32"/>
    <p:sldId id="849" r:id="rId33"/>
    <p:sldId id="850" r:id="rId34"/>
    <p:sldId id="853" r:id="rId35"/>
    <p:sldId id="832" r:id="rId36"/>
    <p:sldId id="833" r:id="rId37"/>
    <p:sldId id="834" r:id="rId38"/>
    <p:sldId id="835" r:id="rId39"/>
    <p:sldId id="836" r:id="rId40"/>
    <p:sldId id="837" r:id="rId41"/>
    <p:sldId id="838" r:id="rId42"/>
    <p:sldId id="839" r:id="rId43"/>
    <p:sldId id="840" r:id="rId44"/>
    <p:sldId id="841" r:id="rId45"/>
    <p:sldId id="842" r:id="rId46"/>
    <p:sldId id="844" r:id="rId47"/>
    <p:sldId id="854" r:id="rId48"/>
    <p:sldId id="845" r:id="rId49"/>
    <p:sldId id="846" r:id="rId50"/>
    <p:sldId id="898" r:id="rId51"/>
    <p:sldId id="899" r:id="rId52"/>
    <p:sldId id="878" r:id="rId53"/>
    <p:sldId id="867" r:id="rId54"/>
    <p:sldId id="868" r:id="rId55"/>
    <p:sldId id="892" r:id="rId56"/>
    <p:sldId id="893" r:id="rId57"/>
    <p:sldId id="901" r:id="rId58"/>
    <p:sldId id="284" r:id="rId59"/>
    <p:sldId id="287" r:id="rId60"/>
    <p:sldId id="765" r:id="rId61"/>
    <p:sldId id="766" r:id="rId62"/>
    <p:sldId id="285" r:id="rId63"/>
    <p:sldId id="773" r:id="rId64"/>
    <p:sldId id="768" r:id="rId65"/>
    <p:sldId id="774" r:id="rId66"/>
    <p:sldId id="902" r:id="rId67"/>
    <p:sldId id="288" r:id="rId68"/>
    <p:sldId id="289" r:id="rId69"/>
    <p:sldId id="272" r:id="rId70"/>
    <p:sldId id="291" r:id="rId71"/>
    <p:sldId id="273" r:id="rId72"/>
    <p:sldId id="856" r:id="rId73"/>
    <p:sldId id="65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949"/>
    <a:srgbClr val="5A875E"/>
    <a:srgbClr val="5F2A6B"/>
    <a:srgbClr val="19632C"/>
    <a:srgbClr val="000000"/>
    <a:srgbClr val="FFFFFF"/>
    <a:srgbClr val="252525"/>
    <a:srgbClr val="FF00FF"/>
    <a:srgbClr val="4472C4"/>
    <a:srgbClr val="5C7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6076" autoAdjust="0"/>
  </p:normalViewPr>
  <p:slideViewPr>
    <p:cSldViewPr snapToGrid="0">
      <p:cViewPr varScale="1">
        <p:scale>
          <a:sx n="110" d="100"/>
          <a:sy n="110" d="100"/>
        </p:scale>
        <p:origin x="58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0T11:46:18.56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13 25 17015 0 0,'0'0'388'0'0,"-10"14"2486"0"0,7-10 3848 0 0,7-2-6498 0 0,-1 0 1 0 0,1-1-1 0 0,-1 0 0 0 0,1 1 0 0 0,0-2 1 0 0,-1 1-1 0 0,1 0 0 0 0,0-1 0 0 0,0 1 1 0 0,4-1-1 0 0,-2 0-43 0 0,40 6-50 0 0,73 3 413 0 0,-44-9-838 0 0,108-14 1 0 0,0-1 1190 0 0,22-5 166 0 0,-179 16-1264 0 0,3-2 281 0 0,48-3 0 0 0,-69 9-143 0 0,-1 0 1 0 0,1 0-1 0 0,-1 1 1 0 0,1 0-1 0 0,-1 0 1 0 0,1 1 0 0 0,-1-1-1 0 0,0 2 1 0 0,0-1-1 0 0,0 1 1 0 0,11 6-1 0 0,-14-5-3698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04.81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61 6912 0 0,'2'3'12033'0'0,"2"4"-6489"0"0,12 22-3164 0 0,-9-12-1794 0 0,-1 1 1 0 0,0-1 0 0 0,3 21-1 0 0,-8-29-539 0 0,0 0 1 0 0,-1 1-1 0 0,1-1 0 0 0,-2 0 0 0 0,1 0 0 0 0,-2 0 0 0 0,1 0 0 0 0,-4 12 0 0 0,2-6-37 0 0,2-13-16 0 0,1 1 1 0 0,0 0-1 0 0,-1-1 0 0 0,0 1 1 0 0,0 0-1 0 0,0-1 0 0 0,0 1 1 0 0,0-1-1 0 0,0 0 1 0 0,-1 1-1 0 0,1-1 0 0 0,-1 0 1 0 0,1 0-1 0 0,-3 3 0 0 0,3-5 38 0 0,-6-15-761 0 0,7 6 680 0 0,-1 1 1 0 0,1 0-1 0 0,1 0 0 0 0,-1 0 1 0 0,1 0-1 0 0,1 0 0 0 0,2-11 1 0 0,24-54 99 0 0,-16 44-32 0 0,-4 10-236 0 0,1 0-1 0 0,13-22 1 0 0,6 5-2355 0 0,-24 31 1454 0 0,0 1 0 0 0,0 1 0 0 0,1-1 0 0 0,0 1-1 0 0,6-5 1 0 0,-1 5-6510 0 0,-2 5 3875 0 0,-7-1 3815 0 0,-1 0 0 0 0,1 0 1 0 0,0 0-1 0 0,0 0 0 0 0,-1-1 1 0 0,1 1-1 0 0,-1 0 0 0 0,1 1 1 0 0,-1-1-1 0 0,1 0 0 0 0,-1 0 1 0 0,0 0-1 0 0,1 0 0 0 0,-1 2 1 0 0,1 6 3277 0 0,0 1 0 0 0,-1 0 0 0 0,-1 11 0 0 0,0-7-2607 0 0,1 2 69 0 0,1 0 0 0 0,1 0 0 0 0,0-1 0 0 0,9 29 0 0 0,-9-35-453 0 0,1-1 1 0 0,1 1-1 0 0,0-1 1 0 0,0 1-1 0 0,1-1 1 0 0,0 0-1 0 0,0-1 1 0 0,0 1 0 0 0,12 10-1 0 0,-16-17-348 0 0,0 0-1 0 0,0 0 1 0 0,-1 0-1 0 0,1 0 1 0 0,0-1 0 0 0,0 1-1 0 0,0 0 1 0 0,0-1-1 0 0,0 1 1 0 0,0-1-1 0 0,1 1 1 0 0,-1-1 0 0 0,0 1-1 0 0,0-1 1 0 0,0 0-1 0 0,0 0 1 0 0,0 1-1 0 0,1-1 1 0 0,-1 0 0 0 0,0 0-1 0 0,0 0 1 0 0,0 0-1 0 0,1-1 1 0 0,-1 1-1 0 0,1 0 1 0 0,0-1 1 0 0,0 0 1 0 0,-1 0-1 0 0,1-1 1 0 0,-1 1-1 0 0,1 0 0 0 0,-1 0 1 0 0,1-1-1 0 0,-1 1 0 0 0,0-1 1 0 0,1 1-1 0 0,-1-1 0 0 0,0 0 1 0 0,1-3-1 0 0,2-3 6 0 0,-1 0 0 0 0,0 0 0 0 0,0 0 0 0 0,-1-1 0 0 0,2-15 0 0 0,-3 15 25 0 0,0 0-1 0 0,-1 0 0 0 0,0 0 1 0 0,-1 0-1 0 0,0 0 1 0 0,0 0-1 0 0,-1 0 1 0 0,-3-12-1 0 0,3 17-18 0 0,0 0 0 0 0,0 0 0 0 0,0 0 1 0 0,-1 0-1 0 0,1 0 0 0 0,-1 0 0 0 0,0 1 0 0 0,0-1 0 0 0,0 1 0 0 0,0 0 0 0 0,-1 0 0 0 0,0 0 0 0 0,1 0 1 0 0,-1 1-1 0 0,0 0 0 0 0,0-1 0 0 0,0 1 0 0 0,-7-2 0 0 0,-27-6-561 0 0,12 8-3938 0 0,19 2-4810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6.7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217 20 19351 0 0,'0'0'886'0'0,"-18"-12"507"0"0,15 11-957 0 0,-1-1-1 0 0,0 1 1 0 0,0 0-1 0 0,0 0 1 0 0,0 0-1 0 0,0 1 1 0 0,0 0-1 0 0,0-1 1 0 0,0 1-1 0 0,0 0 1 0 0,-8 2-1 0 0,6-1-222 0 0,1 1-1 0 0,0-1 0 0 0,0 1 1 0 0,0 0-1 0 0,0 1 0 0 0,0-1 1 0 0,0 1-1 0 0,-5 4 0 0 0,3-1-90 0 0,0 0 0 0 0,0 0 0 0 0,1 1 0 0 0,-1 0-1 0 0,1 1 1 0 0,1-1 0 0 0,-1 1 0 0 0,2 0 0 0 0,-1 1-1 0 0,-3 8 1 0 0,3-5 123 0 0,0 1 0 0 0,2 0-1 0 0,-1 0 1 0 0,2 0 0 0 0,0 0 0 0 0,-1 27 0 0 0,3-35-262 0 0,0 0 0 0 0,1-1 1 0 0,-1 1-1 0 0,1 0 0 0 0,0-1 1 0 0,1 1-1 0 0,-1 0 0 0 0,1-1 0 0 0,0 0 1 0 0,3 5-1 0 0,-4-6 12 0 0,1 0-1 0 0,0-1 0 0 0,0 1 1 0 0,1-1-1 0 0,-1 0 1 0 0,0 0-1 0 0,1 0 1 0 0,0 0-1 0 0,-1 0 1 0 0,1 0-1 0 0,0-1 1 0 0,0 0-1 0 0,0 1 1 0 0,0-1-1 0 0,0 0 1 0 0,4 1-1 0 0,2-1-13 0 0,0 0 1 0 0,0 0-1 0 0,1-1 1 0 0,-1 0-1 0 0,0-1 1 0 0,0 0-1 0 0,0 0 0 0 0,-1-1 1 0 0,1 0-1 0 0,0-1 1 0 0,12-5-1 0 0,-2 1-667 0 0,-1-2 0 0 0,-1-1 1 0 0,1 0-1 0 0,18-15 0 0 0,-16 9-334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7.1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 0 23039 0 0,'-3'3'297'0'0,"1"0"0"0"0,-1 0 0 0 0,1 0 0 0 0,0 0 0 0 0,0 1-1 0 0,0-1 1 0 0,0 0 0 0 0,1 1 0 0 0,-1-1 0 0 0,1 1 0 0 0,0 0-1 0 0,0 0 1 0 0,-1 6 0 0 0,0 8 1075 0 0,1 32 0 0 0,1-18-732 0 0,-6 173-74 0 0,28 286 0 0 0,-11-426-1366 0 0,0-22-2968 0 0,-7-23-6128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7.5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160 173 21191 0 0,'5'-15'1019'0'0,"-2"0"-1"0"0,0 0 0 0 0,3-29 0 0 0,-6 40-823 0 0,0 0-1 0 0,0 0 1 0 0,0 0 0 0 0,0 0-1 0 0,0 1 1 0 0,-1-1-1 0 0,0 0 1 0 0,0 0 0 0 0,0 0-1 0 0,0 0 1 0 0,-1 0 0 0 0,1 1-1 0 0,-1-1 1 0 0,0 1-1 0 0,0-1 1 0 0,0 1 0 0 0,-1 0-1 0 0,1 0 1 0 0,-1 0-1 0 0,-3-3 1 0 0,5 5-180 0 0,-1 1-1 0 0,1-1 1 0 0,0 0-1 0 0,-1 1 1 0 0,1 0-1 0 0,0-1 0 0 0,-1 1 1 0 0,1 0-1 0 0,-1 0 1 0 0,1 0-1 0 0,0 0 1 0 0,-1 0-1 0 0,1 0 1 0 0,-1 0-1 0 0,1 0 1 0 0,0 0-1 0 0,-1 1 1 0 0,1-1-1 0 0,-1 1 1 0 0,1-1-1 0 0,0 1 1 0 0,0-1-1 0 0,-1 1 1 0 0,1 0-1 0 0,0 0 1 0 0,0 0-1 0 0,0-1 1 0 0,0 1-1 0 0,0 0 0 0 0,0 0 1 0 0,-1 2-1 0 0,-4 3 31 0 0,0 0-1 0 0,1 0 0 0 0,-9 14 0 0 0,0 2 140 0 0,2 1 0 0 0,0 0 0 0 0,-9 25 0 0 0,18-40-109 0 0,0 0 0 0 0,1 0-1 0 0,0 1 1 0 0,0-1 0 0 0,1 1-1 0 0,0 0 1 0 0,0-1-1 0 0,1 1 1 0 0,0-1 0 0 0,1 1-1 0 0,0 0 1 0 0,4 15 0 0 0,-5-21-120 0 0,1-1 0 0 0,0 1-1 0 0,0-1 1 0 0,0 0 0 0 0,0 1 0 0 0,1-1 0 0 0,-1 0 0 0 0,1 1 0 0 0,0-1 0 0 0,-1 0 0 0 0,1 0 0 0 0,0-1 0 0 0,0 1 0 0 0,0 0 0 0 0,0 0-1 0 0,0-1 1 0 0,1 0 0 0 0,-1 1 0 0 0,0-1 0 0 0,1 0 0 0 0,2 1 0 0 0,-3-1 34 0 0,0-1 0 0 0,0 0 0 0 0,0 0 1 0 0,0 0-1 0 0,0-1 0 0 0,0 1 0 0 0,0 0 0 0 0,0-1 0 0 0,0 1 1 0 0,0-1-1 0 0,-1 1 0 0 0,1-1 0 0 0,0 0 0 0 0,0 0 0 0 0,-1 0 0 0 0,1 0 1 0 0,0 0-1 0 0,-1 0 0 0 0,1 0 0 0 0,-1-1 0 0 0,1 1 0 0 0,-1-1 0 0 0,0 1 1 0 0,0-1-1 0 0,0 1 0 0 0,0-1 0 0 0,0 0 0 0 0,0 1 0 0 0,1-3 0 0 0,17-38-274 0 0,-1-1 0 0 0,17-63 0 0 0,-25 72 303 0 0,8 1 510 0 0,-9 54 760 0 0,21 126 292 0 0,-23-124-2100 0 0,0 1 0 0 0,1-2 0 0 0,2 1 0 0 0,13 24 0 0 0,-14-33-1484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8.1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215 8 18023 0 0,'0'0'827'0'0,"-27"-6"2801"0"0,23 5-3077 0 0,-1 1 1 0 0,0 0-1 0 0,1 0 0 0 0,-1 0 1 0 0,0 0-1 0 0,1 1 0 0 0,-8 1 1 0 0,4 0-307 0 0,0 1 1 0 0,0-1 0 0 0,-13 8 0 0 0,10-3-289 0 0,0 0 0 0 0,0 0 0 0 0,1 1 1 0 0,0 0-1 0 0,-11 12 0 0 0,18-18 58 0 0,1 0-1 0 0,0 0 0 0 0,0 0 1 0 0,1 1-1 0 0,-1-1 1 0 0,0 0-1 0 0,1 1 1 0 0,-1-1-1 0 0,1 1 0 0 0,0 0 1 0 0,0-1-1 0 0,0 1 1 0 0,0 0-1 0 0,0 0 1 0 0,1 0-1 0 0,-1 0 0 0 0,1-1 1 0 0,0 1-1 0 0,0 0 1 0 0,0 0-1 0 0,0 0 1 0 0,0 0-1 0 0,1 0 0 0 0,-1 0 1 0 0,1-1-1 0 0,0 1 1 0 0,0 0-1 0 0,0 0 1 0 0,0-1-1 0 0,0 1 1 0 0,1 0-1 0 0,-1-1 0 0 0,1 0 1 0 0,0 1-1 0 0,0-1 1 0 0,-1 0-1 0 0,1 0 1 0 0,1 0-1 0 0,-1 0 0 0 0,0 0 1 0 0,0 0-1 0 0,1-1 1 0 0,-1 1-1 0 0,1-1 1 0 0,-1 1-1 0 0,1-1 0 0 0,0 0 1 0 0,0 0-1 0 0,-1 0 1 0 0,4 0-1 0 0,12 2 256 0 0,1 0 0 0 0,-1-1-1 0 0,0-1 1 0 0,1 0 0 0 0,25-3-1 0 0,6 0 832 0 0,-50 2-1087 0 0,0 0 1 0 0,1 0-1 0 0,-1 0 1 0 0,0 0-1 0 0,0 0 1 0 0,1 0-1 0 0,-1 0 1 0 0,0 0-1 0 0,1 0 1 0 0,-1 0-1 0 0,0 0 1 0 0,0 0-1 0 0,1 0 1 0 0,-1 0-1 0 0,0 0 1 0 0,0 0-1 0 0,1 0 1 0 0,-1 0-1 0 0,0 0 1 0 0,0 1-1 0 0,1-1 1 0 0,-1 0-1 0 0,0 0 1 0 0,0 0-1 0 0,1 0 1 0 0,-1 1-1 0 0,0-1 1 0 0,0 0-1 0 0,0 0 1 0 0,0 1-1 0 0,1-1 1 0 0,-1 0-1 0 0,0 0 1 0 0,0 1-1 0 0,0-1 1 0 0,0 0-1 0 0,0 0 1 0 0,0 1-1 0 0,0-1 1 0 0,0 0-1 0 0,0 1 1 0 0,0-1-1 0 0,0 1 1 0 0,-8 14 272 0 0,-17 11-151 0 0,-10 6-126 0 0,-22 18-390 0 0,19-17-2827 0 0,32-29 1900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8.5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148 0 23039 0 0,'0'0'2086'0'0,"-26"0"1332"0"0,22 3-3284 0 0,0 0-1 0 0,0 0 1 0 0,0 0-1 0 0,0 0 1 0 0,1 0 0 0 0,0 1-1 0 0,-1 0 1 0 0,-3 5-1 0 0,-23 40-488 0 0,17-27 372 0 0,10-17-24 0 0,-5 8-49 0 0,0 0 0 0 0,-6 15 0 0 0,12-25 48 0 0,1 0 1 0 0,0 0-1 0 0,0 0 1 0 0,0 0-1 0 0,0 0 0 0 0,1 0 1 0 0,-1 1-1 0 0,1-1 1 0 0,0 0-1 0 0,0 0 1 0 0,0 0-1 0 0,0 0 0 0 0,0 1 1 0 0,1-1-1 0 0,-1 0 1 0 0,3 5-1 0 0,-2-6 19 0 0,0-1 1 0 0,1 1-1 0 0,-1-1 1 0 0,1 1-1 0 0,-1-1 0 0 0,1 0 1 0 0,0 0-1 0 0,-1 0 0 0 0,1 0 1 0 0,0 0-1 0 0,0 0 1 0 0,0 0-1 0 0,0 0 0 0 0,0-1 1 0 0,0 1-1 0 0,0-1 0 0 0,0 1 1 0 0,4-1-1 0 0,42 3 316 0 0,-44-3-299 0 0,69-4 2300 0 0,-73 4-2313 0 0,0 0 1 0 0,0 0 0 0 0,1 0-1 0 0,-1 1 1 0 0,0-1 0 0 0,0 0-1 0 0,1 0 1 0 0,-1 1 0 0 0,0-1-1 0 0,0 0 1 0 0,1 0-1 0 0,-1 1 1 0 0,0-1 0 0 0,0 0-1 0 0,0 1 1 0 0,0-1 0 0 0,0 0-1 0 0,1 1 1 0 0,-1-1 0 0 0,0 0-1 0 0,0 1 1 0 0,0-1 0 0 0,0 0-1 0 0,0 1 1 0 0,0-1 0 0 0,0 0-1 0 0,0 1 1 0 0,0-1-1 0 0,0 0 1 0 0,0 1 0 0 0,-1-1-1 0 0,1 0 1 0 0,0 1 0 0 0,0 0-1 0 0,-4 12 78 0 0,0-3-72 0 0,0-1-1 0 0,-1 0 1 0 0,0 0 0 0 0,-1 0 0 0 0,0 0 0 0 0,0-1 0 0 0,-13 13-1 0 0,3-7-3140 0 0,-2-3-3287 0 0,9-7-3594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9.0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3224 0 0,'11'-9'20958'0'0,"-5"18"-16448"0"0,-1 6-6222 0 0,-4-12 3854 0 0,3 27-1548 0 0,-1-1-1 0 0,-1 1 1 0 0,-3 35 0 0 0,0-17-929 0 0,-3 32-3841 0 0,3-66 2653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9.4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 22399 0 0,'0'0'2432'0'0,"4"-2"-1960"0"0,1 0 40 0 0,1 0 16 0 0,3 0 0 0 0,0 0-664 0 0,5 2-136 0 0,-1 2-24 0 0,3-2-6720 0 0,6 2-1343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9.8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464 146 23039 0 0,'-6'-3'281'0'0,"0"0"0"0"0,0 0 0 0 0,0-1 0 0 0,1 0 0 0 0,-1 0 0 0 0,1-1 0 0 0,0 1 0 0 0,-5-8 0 0 0,-21-15 161 0 0,11 11 558 0 0,6 5-831 0 0,0 1 0 0 0,-1 0 0 0 0,-16-8 0 0 0,28 16-173 0 0,-1 0 0 0 0,1 1 0 0 0,-1-1 1 0 0,0 1-1 0 0,0 0 0 0 0,1 0 1 0 0,-1 1-1 0 0,0-1 0 0 0,0 1 1 0 0,0-1-1 0 0,0 1 0 0 0,0 0 0 0 0,0 1 1 0 0,0-1-1 0 0,0 1 0 0 0,0 0 1 0 0,1 0-1 0 0,-8 2 0 0 0,7 0 95 0 0,0 0 0 0 0,0-1 0 0 0,0 2-1 0 0,0-1 1 0 0,1 0 0 0 0,0 1 0 0 0,-1-1 0 0 0,1 1 0 0 0,1 0-1 0 0,-1 0 1 0 0,0 0 0 0 0,1 0 0 0 0,0 1 0 0 0,0-1 0 0 0,0 0-1 0 0,1 1 1 0 0,0 0 0 0 0,-1-1 0 0 0,2 1 0 0 0,-1 0 0 0 0,0 7-1 0 0,0 10 431 0 0,0 0-1 0 0,2 0 1 0 0,3 27-1 0 0,40 189 212 0 0,-8-60-459 0 0,-22-92-845 0 0,35 113-1 0 0,-36-150-1463 0 0,-10-38 412 0 0</inkml:trace>
  <inkml:trace contextRef="#ctx0" brushRef="#br0" timeOffset="1">1 426 8288 0 0,'1'-1'11146'0'0,"9"-3"-5997"0"0,85-17 59 0 0,-52 11-5291 0 0,0 1 1 0 0,70-4-1 0 0,-20 12-2038 0 0,-64 2 1298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20.2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11056 0 0,'0'0'505'0'0,"4"23"707"0"0,4 1 7770 0 0,-1 0-3672 0 0,10 50-2404 0 0,-4-15-2211 0 0,-1-19-90 0 0,5 28-2063 0 0,-16-62 258 0 0,0 1 0 0 0,-1-1 1 0 0,1 0-1 0 0,-3 13 0 0 0,-1-7-783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20.7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49 10136 0 0,'0'0'896'0'0,"3"-7"-712"0"0,1 1-184 0 0,0 2 0 0 0,3-2 2904 0 0,4 2 543 0 0,-1 0 105 0 0,0 1 32 0 0,2-1-2464 0 0,-1-1-480 0 0,3 4-104 0 0,3-2-24 0 0,1 3-1632 0 0,0-1-336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05.32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 19207 0 0,'0'0'1920'0'0,"5"18"1218"0"0,-3-6-1721 0 0,1-1 1 0 0,7 18-1 0 0,2 8-206 0 0,4 25-736 0 0,-2 0-1 0 0,8 114 0 0 0,-21-145-443 0 0,-1 0-1 0 0,-1 0 1 0 0,-2 0 0 0 0,-1-1-1 0 0,-10 37 1 0 0,14-66-55 0 0,-1 0 1 0 0,1 1-1 0 0,0-1 0 0 0,-1 0 1 0 0,1 1-1 0 0,-1-1 0 0 0,1 0 1 0 0,-1 0-1 0 0,0 0 0 0 0,0 1 0 0 0,1-1 1 0 0,-1 0-1 0 0,0 0 0 0 0,0 0 1 0 0,0 0-1 0 0,0 0 0 0 0,0 0 1 0 0,0-1-1 0 0,0 1 0 0 0,-1 0 1 0 0,1 0-1 0 0,0-1 0 0 0,-2 1 0 0 0,2-1-129 0 0,0 0-1 0 0,0 0 0 0 0,0 0 1 0 0,0-1-1 0 0,0 1 0 0 0,0 0 1 0 0,0-1-1 0 0,0 1 0 0 0,0-1 1 0 0,0 1-1 0 0,0-1 1 0 0,0 0-1 0 0,0 1 0 0 0,0-1 1 0 0,1 0-1 0 0,-1 0 0 0 0,0 1 1 0 0,0-1-1 0 0,1 0 0 0 0,-1 0 1 0 0,1 0-1 0 0,-1 0 0 0 0,1 0 1 0 0,-1 0-1 0 0,1 0 0 0 0,-1 0 1 0 0,1 0-1 0 0,0 0 0 0 0,-1-1 1 0 0,-5-15-6449 0 0,-3-1-1841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21.1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242 64 14280 0 0,'1'-3'642'0'0,"-1"0"1"0"0,0 0 0 0 0,-1 0-1 0 0,1 0 1 0 0,0 0 0 0 0,-1 1 0 0 0,1-1-1 0 0,-1 0 1 0 0,0 0 0 0 0,0 1-1 0 0,0-1 1 0 0,-3-4 0 0 0,3 6-191 0 0,0 0 1 0 0,0-1-1 0 0,-1 1 1 0 0,1 0-1 0 0,-1 0 1 0 0,1 0-1 0 0,-1 0 1 0 0,1 0-1 0 0,-1 0 1 0 0,-2-1 0 0 0,-15-4-435 0 0,13 5 100 0 0,0 0-1 0 0,0 0 1 0 0,0 1 0 0 0,0 0-1 0 0,0 0 1 0 0,0 0 0 0 0,0 1-1 0 0,0 0 1 0 0,0 0-1 0 0,0 0 1 0 0,0 1 0 0 0,0 0-1 0 0,1 0 1 0 0,-1 1 0 0 0,1-1-1 0 0,-1 1 1 0 0,1 0 0 0 0,0 1-1 0 0,0-1 1 0 0,1 1-1 0 0,-1 0 1 0 0,-5 6 0 0 0,3-3-56 0 0,1 1 0 0 0,0 0 0 0 0,1 0 0 0 0,-1 0 0 0 0,1 1 0 0 0,1-1 0 0 0,0 1 0 0 0,0 1 0 0 0,1-1 0 0 0,0 0 0 0 0,0 1 1 0 0,1-1-1 0 0,-1 13 0 0 0,3-17-55 0 0,0-1 0 0 0,-1 0 1 0 0,2 0-1 0 0,-1 0 1 0 0,0 0-1 0 0,1 0 0 0 0,0 0 1 0 0,0 0-1 0 0,0 0 1 0 0,0-1-1 0 0,1 1 0 0 0,-1 0 1 0 0,1 0-1 0 0,0-1 1 0 0,0 1-1 0 0,4 4 0 0 0,-3-5 7 0 0,1 1 0 0 0,0-1 0 0 0,0 1 0 0 0,0-1 0 0 0,0 0 0 0 0,1-1 0 0 0,-1 1 0 0 0,1-1 0 0 0,0 0 0 0 0,-1 0 0 0 0,8 2 0 0 0,1-1-210 0 0,0 0 0 0 0,1-1 0 0 0,-1-1-1 0 0,0 0 1 0 0,1-1 0 0 0,-1-1 0 0 0,0 0 0 0 0,27-5 0 0 0,-3-2-2405 0 0,-20 4 315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21.5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110 186 6912 0 0,'-6'-14'736'0'0,"4"8"30"0"0,-12-26 9464 0 0,14 32-10070 0 0,0-1 0 0 0,-1 1 0 0 0,1-1 0 0 0,0 1 0 0 0,0-1 0 0 0,-1 1 0 0 0,1-1 0 0 0,0 1 0 0 0,-1-1 0 0 0,1 1 0 0 0,-1 0 0 0 0,1-1 0 0 0,0 1 0 0 0,-1 0 0 0 0,1-1 0 0 0,-1 1 0 0 0,1 0 0 0 0,-1 0 0 0 0,1-1 0 0 0,-1 1 0 0 0,1 0 0 0 0,-1 0 0 0 0,0 0 0 0 0,1 0 0 0 0,-1-1 0 0 0,1 1 0 0 0,-1 0 0 0 0,1 0 0 0 0,-1 0 0 0 0,1 0 0 0 0,-1 1 0 0 0,0-1 0 0 0,1 0 0 0 0,-1 0 0 0 0,1 0 0 0 0,-1 0-1 0 0,1 0 1 0 0,-1 1 0 0 0,1-1 0 0 0,-1 0 0 0 0,1 1 0 0 0,-1-1 0 0 0,1 0 0 0 0,-1 1 0 0 0,1-1 0 0 0,0 0 0 0 0,-1 1 0 0 0,0 0 0 0 0,-5 7 230 0 0,-1 0 0 0 0,2 1 0 0 0,-1 0 0 0 0,1 0-1 0 0,0 1 1 0 0,1-1 0 0 0,-6 20 0 0 0,6-14-157 0 0,0 0-1 0 0,1 0 0 0 0,0 1 1 0 0,0 26-1 0 0,4-31 7 0 0,-1 0 0 0 0,1 1 0 0 0,5 19 0 0 0,-5-27-257 0 0,0-1 0 0 0,0 0-1 0 0,0 0 1 0 0,1 0 0 0 0,-1 0-1 0 0,1-1 1 0 0,0 1 0 0 0,2 3 0 0 0,-3-5-19 0 0,0 0 0 0 0,0 0-1 0 0,0 0 1 0 0,0 0 0 0 0,0-1 0 0 0,0 1 0 0 0,0 0 0 0 0,0-1 0 0 0,0 1 0 0 0,1-1 0 0 0,-1 1 0 0 0,0-1 0 0 0,0 1 0 0 0,1-1 0 0 0,-1 0 0 0 0,0 0 0 0 0,1 0 0 0 0,-1 0 0 0 0,0 1 0 0 0,0-2-1 0 0,2 1 1 0 0,-1 0 27 0 0,1-1-1 0 0,-1 0 1 0 0,0 0-1 0 0,0 0 1 0 0,0 0-1 0 0,0 0 1 0 0,0 0-1 0 0,0-1 0 0 0,0 1 1 0 0,0-1-1 0 0,0 1 1 0 0,-1-1-1 0 0,1 0 1 0 0,-1 1-1 0 0,1-1 1 0 0,-1 0-1 0 0,2-3 1 0 0,20-41-187 0 0,-18 36 137 0 0,10-38-59 0 0,-13 39 140 0 0,0 0-1 0 0,0 0 1 0 0,1 1-1 0 0,1-1 1 0 0,0 1 0 0 0,6-11-1 0 0,-10 19 19 0 0,1 0 0 0 0,0 0 0 0 0,-1 1 0 0 0,1-1 0 0 0,-1 0 0 0 0,1 0 0 0 0,0 0 0 0 0,-1 0 0 0 0,1 0 0 0 0,-1 1 0 0 0,1-1-1 0 0,-1 0 1 0 0,1 1 0 0 0,-1-1 0 0 0,1 0 0 0 0,-1 1 0 0 0,1-1 0 0 0,-1 0 0 0 0,1 1 0 0 0,-1-1 0 0 0,1 1 0 0 0,-1-1 0 0 0,0 1 0 0 0,1-1 0 0 0,-1 1 0 0 0,0-1 0 0 0,1 2 0 0 0,13 18 114 0 0,-13-19-120 0 0,17 27-119 0 0,18 26-791 0 0,-31-48-86 0 0,0-1 1 0 0,0 0-1 0 0,0 0 1 0 0,7 4 0 0 0,0-2-860 0 0</inkml:trace>
  <inkml:trace contextRef="#ctx0" brushRef="#br0" timeOffset="1">86 64 9672 0 0,'0'0'748'0'0,"25"-7"13129"0"0,44-7-9490 0 0,152-20-2475 0 0,-185 30-2138 0 0,2 0-859 0 0,-14 3-3030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21.8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0 21191 0 0,'-4'4'280'0'0,"0"1"0"0"0,0-1 0 0 0,0 0-1 0 0,0 1 1 0 0,1 0 0 0 0,0 0 0 0 0,0 0-1 0 0,0 0 1 0 0,1 1 0 0 0,-1-1 0 0 0,1 1-1 0 0,0-1 1 0 0,1 1 0 0 0,-2 10 0 0 0,0 3 674 0 0,1-1 0 0 0,1 1 0 0 0,1 26 0 0 0,2-6-534 0 0,1 0-1 0 0,3 0 0 0 0,1-1 0 0 0,2 0 0 0 0,14 39 0 0 0,-19-66-388 0 0,1 1-1 0 0,1-1 1 0 0,13 21-1 0 0,-17-29-53 0 0,1 0 1 0 0,-1 0-1 0 0,0-1 0 0 0,1 1 0 0 0,0-1 0 0 0,-1 1 1 0 0,1-1-1 0 0,5 2 0 0 0,-7-3-42 0 0,0 0-1 0 0,1-1 1 0 0,-1 1-1 0 0,1-1 1 0 0,-1 1-1 0 0,1-1 1 0 0,0 0 0 0 0,-1 0-1 0 0,1 0 1 0 0,-1 0-1 0 0,1 0 1 0 0,-1 0-1 0 0,1 0 1 0 0,-1 0-1 0 0,1 0 1 0 0,0-1-1 0 0,-1 1 1 0 0,1-1 0 0 0,1 0-1 0 0,0-1-27 0 0,-1 1 0 0 0,0-1 1 0 0,0 0-1 0 0,0 0 0 0 0,0 0 0 0 0,0 0 0 0 0,0 0 0 0 0,0 0 1 0 0,-1-1-1 0 0,1 1 0 0 0,-1-1 0 0 0,1 1 0 0 0,0-4 0 0 0,13-38-1217 0 0,-13 38 1264 0 0,6-25 332 0 0,-4 16 74 0 0,0-1 0 0 0,1 1 1 0 0,1-1-1 0 0,9-16 0 0 0,-15 32-340 0 0,0-1 1 0 0,0 1 0 0 0,1 0-1 0 0,-1-1 1 0 0,0 1 0 0 0,1 0-1 0 0,-1 0 1 0 0,1-1 0 0 0,-1 1-1 0 0,0 0 1 0 0,1 0 0 0 0,-1 0-1 0 0,1 0 1 0 0,-1-1 0 0 0,0 1-1 0 0,1 0 1 0 0,-1 0 0 0 0,1 0-1 0 0,-1 0 1 0 0,0 0 0 0 0,1 0-1 0 0,-1 0 1 0 0,1 0 0 0 0,-1 0-1 0 0,1 0 1 0 0,-1 0 0 0 0,0 1-1 0 0,1-1 1 0 0,-1 0 0 0 0,1 0-1 0 0,-1 0 1 0 0,0 1 0 0 0,1-1-1 0 0,-1 0 1 0 0,0 0 0 0 0,1 1-1 0 0,-1-1 1 0 0,0 0 0 0 0,1 0-1 0 0,-1 1 1 0 0,0-1 0 0 0,1 0-1 0 0,-1 1 1 0 0,0-1 0 0 0,0 1-1 0 0,0-1 1 0 0,1 1-1 0 0,14 21 670 0 0,-13-19-621 0 0,37 49 438 0 0,-27-39-748 0 0,-1 2 0 0 0,0-1 0 0 0,12 25 0 0 0,-12-25-3283 0 0,-7-10-3112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22.3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45 25743 0 0,'0'0'568'0'0,"4"-5"112"0"0,-1 0 24 0 0,1 0 24 0 0,0 0-584 0 0,5 1-144 0 0,0-2 0 0 0,3 2 0 0 0,1 0 216 0 0,3 2 8 0 0,-3-2 8 0 0,3 4 0 0 0,2 0-968 0 0,-2 2-200 0 0,1 0-40 0 0,4 4-6312 0 0,-6 2-1255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22.7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57 23039 0 0,'0'0'1760'0'0,"-8"18"-992"0"0,5-11-387 0 0,1 0 0 0 0,0 0 0 0 0,0 0 0 0 0,1 0 0 0 0,0 1-1 0 0,0-1 1 0 0,1 0 0 0 0,0 1 0 0 0,0-1 0 0 0,1 0 0 0 0,0 1 0 0 0,2 8 0 0 0,4 13 144 0 0,17 45-1 0 0,-21-67-381 0 0,0 1-143 0 0,0 0 0 0 0,1 0 0 0 0,7 12 0 0 0,-10-19 0 0 0,0 1 0 0 0,-1-1 0 0 0,1 1 0 0 0,0-1 0 0 0,0 0 0 0 0,1 1 0 0 0,-1-1 0 0 0,0 0 0 0 0,0 0 0 0 0,1 0 0 0 0,-1 0 0 0 0,0 0 0 0 0,1 0 0 0 0,-1 0 0 0 0,1 0 0 0 0,-1-1 0 0 0,1 1 0 0 0,-1 0 0 0 0,1-1 0 0 0,0 0 0 0 0,-1 1 0 0 0,1-1 0 0 0,0 0 0 0 0,-1 0 0 0 0,1 0 0 0 0,2 0 0 0 0,-2 0 0 0 0,-1-1 0 0 0,1 0 0 0 0,-1 0 0 0 0,1-1 0 0 0,0 1 0 0 0,-1 0 0 0 0,0 0 0 0 0,1-1 0 0 0,-1 1 0 0 0,0-1 0 0 0,0 1 0 0 0,0-1 0 0 0,0 1 0 0 0,1-3 0 0 0,13-27 0 0 0,-13 28 0 0 0,3-10 0 0 0,0-1 0 0 0,-1 0 0 0 0,0 0 0 0 0,-1 0 0 0 0,-1 0 0 0 0,0-1 0 0 0,-1-26 0 0 0,-1 29 0 0 0,-1 1 0 0 0,0-1 0 0 0,-1 1 0 0 0,0 0 0 0 0,-1 0 0 0 0,0 0 0 0 0,-1 0 0 0 0,0 0 0 0 0,0 1 0 0 0,-10-16 0 0 0,13 25 9 0 0,1-1 0 0 0,-1 1 0 0 0,0 0-1 0 0,0-1 1 0 0,0 1 0 0 0,0 0 0 0 0,0 0 0 0 0,0-1 0 0 0,0 1-1 0 0,0 0 1 0 0,0 0 0 0 0,-1 0 0 0 0,1 0 0 0 0,0 1 0 0 0,-1-1 0 0 0,1 0-1 0 0,-1 0 1 0 0,1 1 0 0 0,-1-1 0 0 0,1 1 0 0 0,-1 0 0 0 0,1-1-1 0 0,-1 1 1 0 0,1 0 0 0 0,-1 0 0 0 0,1 0 0 0 0,-1 0 0 0 0,0 0 0 0 0,1 0-1 0 0,-1 0 1 0 0,1 0 0 0 0,-1 1 0 0 0,1-1 0 0 0,-1 1 0 0 0,1-1-1 0 0,-1 1 1 0 0,-1 1 0 0 0,0 0-246 0 0,0 0 0 0 0,1 0 0 0 0,-1 1 0 0 0,1-1 0 0 0,0 1 0 0 0,0-1 0 0 0,0 1 0 0 0,0 0 0 0 0,0 0 0 0 0,1 0 0 0 0,-1 0 0 0 0,1 0 0 0 0,0 0 0 0 0,-1 0 0 0 0,2 1 0 0 0,-1-1 0 0 0,0 4-1 0 0,0 2-6699 0 0,1-1-2050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23.1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 21191 0 0,'9'15'2296'0'0,"-3"11"357"0"0,6 51-1 0 0,-8-48-1885 0 0,-1-7 138 0 0,0-4-697 0 0,0 0 0 0 0,-2-1 0 0 0,0 1-1 0 0,-1 0 1 0 0,-2 24 0 0 0,-1-31-440 0 0,3-15-849 0 0,3-20-110 0 0,16-33 1040 0 0,31-67-1 0 0,-46 114 351 0 0,1 0-1 0 0,1 0 0 0 0,0 0 0 0 0,0 1 1 0 0,0 0-1 0 0,1 0 0 0 0,1 1 0 0 0,0 0 0 0 0,10-9 1 0 0,-15 14-141 0 0,1 1 0 0 0,-1 0 1 0 0,0 0-1 0 0,0 0 0 0 0,1 0 1 0 0,-1 1-1 0 0,1-1 0 0 0,-1 1 1 0 0,1 0-1 0 0,0 0 0 0 0,-1 0 1 0 0,1 1-1 0 0,0-1 0 0 0,0 1 1 0 0,0 0-1 0 0,-1 0 0 0 0,1 0 1 0 0,0 1-1 0 0,0-1 0 0 0,0 1 1 0 0,-1 0-1 0 0,1 0 0 0 0,0 0 1 0 0,-1 0-1 0 0,1 1 0 0 0,-1 0 1 0 0,0-1-1 0 0,1 1 0 0 0,-1 0 1 0 0,5 4-1 0 0,-1 1-55 0 0,0 0 0 0 0,0 1 0 0 0,0 0 0 0 0,-1 0 0 0 0,0 0 0 0 0,-1 0 0 0 0,0 1 0 0 0,0 0 0 0 0,-1 0 0 0 0,0 1 0 0 0,4 15 0 0 0,-2-6 4 0 0,-1 1 0 0 0,-1 1 1 0 0,-1-1-1 0 0,0 37 0 0 0,-2-40-674 0 0,-2 1 1 0 0,0-1-1 0 0,-1 0 0 0 0,0 0 1 0 0,-2 0-1 0 0,0 0 0 0 0,0 0 1 0 0,-2-1-1 0 0,-11 24 1 0 0,2-20-1380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05.686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 24879 0 0,'0'0'2592'0'0,"4"0"-2456"0"0,5 0-136 0 0,2 0 0 0 0,4 0 0 0 0,-4 2 440 0 0,5 0 56 0 0,1 4 16 0 0,0-2 0 0 0,1-2-1232 0 0,1 1-240 0 0,-1 4-56 0 0,1-4-8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06.06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14 121 20815 0 0,'0'0'2315'0'0,"15"2"-638"0"0,-7-2-1661 0 0,1 0 0 0 0,-1 0 0 0 0,0-1 0 0 0,0 0-1 0 0,0 0 1 0 0,0-1 0 0 0,-1 0 0 0 0,16-7 0 0 0,-22 9-72 0 0,0 0-1 0 0,0-1 1 0 0,0 1-1 0 0,0-1 1 0 0,0 1 0 0 0,0-1-1 0 0,0 1 1 0 0,0-1 0 0 0,0 1-1 0 0,0-1 1 0 0,0 0-1 0 0,0 0 1 0 0,0 1 0 0 0,-1-1-1 0 0,1 0 1 0 0,0 0 0 0 0,-1 0-1 0 0,1 0 1 0 0,-1 0 0 0 0,1 0-1 0 0,-1 0 1 0 0,1 0-1 0 0,-1 0 1 0 0,1 0 0 0 0,-1 0-1 0 0,0 0 1 0 0,0 0 0 0 0,0 0-1 0 0,0-1 1 0 0,0 1 0 0 0,0 0-1 0 0,0 0 1 0 0,0 0-1 0 0,0 0 1 0 0,0 0 0 0 0,0 0-1 0 0,-1 0 1 0 0,1-1 0 0 0,-1 0-1 0 0,-2-5-138 0 0,0 1 0 0 0,-1 0 1 0 0,1 0-1 0 0,-1 0 0 0 0,-6-6 0 0 0,6 7 260 0 0,2 3 80 0 0,1 0-1 0 0,-1 0 0 0 0,0 0 0 0 0,0 1 0 0 0,0-1 1 0 0,0 1-1 0 0,0-1 0 0 0,-1 1 0 0 0,1 0 0 0 0,0 0 0 0 0,-1 0 1 0 0,1 0-1 0 0,-1 0 0 0 0,1 0 0 0 0,-1 1 0 0 0,1-1 1 0 0,-4 1-1 0 0,4 0 0 0 0,1-1 0 0 0,-1 1 0 0 0,0 1 0 0 0,1-1 0 0 0,-1 0 0 0 0,0 0 0 0 0,0 1 0 0 0,1-1 0 0 0,-1 1-1 0 0,1-1 1 0 0,-1 1 0 0 0,0 0 0 0 0,1 0 0 0 0,-1 0 0 0 0,1-1 0 0 0,0 1 0 0 0,-1 1 0 0 0,1-1 0 0 0,0 0 0 0 0,-1 0 0 0 0,1 0 0 0 0,0 1 0 0 0,0-1 0 0 0,0 1 0 0 0,0-1 0 0 0,-1 3 0 0 0,-2 5 453 0 0,2-5-437 0 0,0-1 0 0 0,0 1 0 0 0,0-1 0 0 0,1 1 0 0 0,0 0 0 0 0,-1 0 0 0 0,1-1 0 0 0,1 1 0 0 0,-1 0 0 0 0,0 0 0 0 0,1 0 0 0 0,0 0 0 0 0,0 0 0 0 0,0 0 0 0 0,0 0 0 0 0,1 0 0 0 0,0 0 0 0 0,1 5 0 0 0,2-1-298 0 0,0 0-1 0 0,0-1 1 0 0,1 0 0 0 0,-1 0-1 0 0,2 0 1 0 0,-1 0-1 0 0,1-1 1 0 0,0 0 0 0 0,0 0-1 0 0,11 7 1 0 0,-11-9-1751 0 0,0 0 1 0 0,1 0-1 0 0,-1-1 1 0 0,9 3-1 0 0,5 0-7057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06.40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177 12 4608 0 0,'-20'-8'1157'0'0,"-2"5"10507"0"0,3 4-4376 0 0,15 0-6692 0 0,1 0 0 0 0,-1 0-1 0 0,1 0 1 0 0,-1 0 0 0 0,1 1 0 0 0,0-1-1 0 0,0 1 1 0 0,-4 3 0 0 0,1 0-438 0 0,0 0 0 0 0,0 1 0 0 0,1 0 0 0 0,0 0 0 0 0,0 0 0 0 0,0 1 0 0 0,-6 13 0 0 0,6-11 20 0 0,0 0-1 0 0,0 0 1 0 0,1 0 0 0 0,1 1-1 0 0,-1-1 1 0 0,-1 12-1 0 0,5-18-208 0 0,-1 1 0 0 0,1-1 0 0 0,0 0-1 0 0,0 1 1 0 0,0-1 0 0 0,1 0-1 0 0,-1 1 1 0 0,1-1 0 0 0,0 0 0 0 0,0 0-1 0 0,0 0 1 0 0,0 0 0 0 0,0 0 0 0 0,1 0-1 0 0,-1 0 1 0 0,1 0 0 0 0,0 0-1 0 0,0 0 1 0 0,0-1 0 0 0,0 1 0 0 0,0-1-1 0 0,5 4 1 0 0,-4-4 45 0 0,0 1-1 0 0,0-1 1 0 0,1 0 0 0 0,-1 0-1 0 0,1 0 1 0 0,-1-1 0 0 0,1 1 0 0 0,0-1-1 0 0,-1 0 1 0 0,1 0 0 0 0,0 0-1 0 0,0 0 1 0 0,0-1 0 0 0,0 1-1 0 0,6-1 1 0 0,20-3-9570 0 0,-14 1-134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06.786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32 22463 0 0,'0'0'2254'0'0,"15"-2"-480"0"0,99-8 1569 0 0,-1 0-3633 0 0,-100 9-759 0 0,8-2-1263 0 0,-8-2-6730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07.18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27 66 21191 0 0,'-8'21'2296'0'0,"4"-14"-1863"0"0,1 1-1 0 0,1-1 1 0 0,-1 1-1 0 0,1 0 0 0 0,0 0 1 0 0,1 0-1 0 0,0 0 1 0 0,0 0-1 0 0,1 0 1 0 0,0 0-1 0 0,2 11 0 0 0,-2 2-61 0 0,2 4 126 0 0,0 0-1 0 0,2 0 1 0 0,8 28-1 0 0,4 26 135 0 0,-4-15-578 0 0,-10-58-80 0 0,-1 0 0 0 0,1-1 0 0 0,1 1 0 0 0,-1 0 0 0 0,1-1 0 0 0,0 1 0 0 0,0-1 0 0 0,5 7 0 0 0,-7-12-7 0 0,0 1-1 0 0,-1-1 1 0 0,1 1 0 0 0,0-1 0 0 0,-1 1-1 0 0,1-1 1 0 0,0 1 0 0 0,-1-1 0 0 0,1 1 0 0 0,0-1-1 0 0,0 0 1 0 0,0 0 0 0 0,-1 1 0 0 0,1-1 0 0 0,0 0-1 0 0,0 0 1 0 0,0 0 0 0 0,0 0 0 0 0,0 0 0 0 0,-1 0-1 0 0,1 0 1 0 0,0 0 0 0 0,0 0 0 0 0,0 0 0 0 0,0-1-1 0 0,-1 1 1 0 0,1 0 0 0 0,0 0 0 0 0,0-1 0 0 0,0 1-1 0 0,-1-1 1 0 0,1 1 0 0 0,0-1 0 0 0,-1 1 0 0 0,1-1-1 0 0,0 1 1 0 0,-1-1 0 0 0,1 1 0 0 0,-1-1 0 0 0,1 0-1 0 0,-1 1 1 0 0,1-1 0 0 0,-1 0 0 0 0,1 0 0 0 0,-1 0-1 0 0,5-7-64 0 0,0 1-1 0 0,-1-1 0 0 0,5-11 1 0 0,-6 12-17 0 0,43-106-794 0 0,-46 112 925 0 0,0 1-1 0 0,1 0 0 0 0,-1 0 0 0 0,0-1 0 0 0,0 1 0 0 0,0 0 1 0 0,0-1-1 0 0,1 1 0 0 0,-1 0 0 0 0,0 0 0 0 0,0 0 0 0 0,1-1 1 0 0,-1 1-1 0 0,0 0 0 0 0,0 0 0 0 0,1 0 0 0 0,-1-1 0 0 0,0 1 0 0 0,1 0 1 0 0,-1 0-1 0 0,0 0 0 0 0,1 0 0 0 0,-1 0 0 0 0,0 0 0 0 0,0 0 1 0 0,1 0-1 0 0,-1 0 0 0 0,0 0 0 0 0,1 0 0 0 0,-1 0 0 0 0,0 0 1 0 0,1 0-1 0 0,-1 0 0 0 0,0 0 0 0 0,1 0 0 0 0,-1 0 0 0 0,0 0 1 0 0,1 1-1 0 0,-1-1 0 0 0,0 0 0 0 0,0 0 0 0 0,1 0 0 0 0,-1 0 0 0 0,0 1 1 0 0,0-1-1 0 0,1 0 0 0 0,-1 0 0 0 0,0 1 0 0 0,0-1 0 0 0,1 0 1 0 0,-1 0-1 0 0,0 1 0 0 0,0 0 0 0 0,12 14 304 0 0,-12-14-230 0 0,5 5-311 0 0,27 44 1126 0 0,-14-15-6896 0 0</inkml:trace>
  <inkml:trace contextRef="#ctx0" brushRef="#br0" timeOffset="1">191 49 14744 0 0,'0'0'1312'0'0,"-3"-4"-1056"0"0,3-2-256 0 0,3 2 0 0 0,-3 0 2279 0 0,4 0 409 0 0,1-2 72 0 0,-1 2 24 0 0,5 1-2088 0 0,0-1-416 0 0,-1 0-88 0 0,3 0-7632 0 0,3 2-1527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07.643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30 128 5528 0 0,'-10'5'2508'0'0,"-1"2"8413"0"0,10-6-10455 0 0,0 0 1 0 0,0-1 0 0 0,1 1 0 0 0,-1 0-1 0 0,0 0 1 0 0,1 0 0 0 0,-1 0-1 0 0,1 1 1 0 0,-1-1 0 0 0,1 0-1 0 0,-1 0 1 0 0,1 0 0 0 0,0 0-1 0 0,0 0 1 0 0,-1 1 0 0 0,1 1 0 0 0,4 23 1747 0 0,16 20-1648 0 0,-13-29-375 0 0,17 28 43 0 0,-22-43-236 0 0,-1 0 1 0 0,0 0-1 0 0,1 0 0 0 0,-1 0 0 0 0,1 0 0 0 0,0 0 0 0 0,-1-1 1 0 0,1 1-1 0 0,0-1 0 0 0,0 1 0 0 0,0-1 0 0 0,0 0 0 0 0,0 0 0 0 0,1 0 1 0 0,-1 0-1 0 0,0 0 0 0 0,3 0 0 0 0,-3-1-6 0 0,0 0-1 0 0,0 0 1 0 0,-1-1-1 0 0,1 1 1 0 0,0 0 0 0 0,0-1-1 0 0,0 0 1 0 0,0 1-1 0 0,-1-1 1 0 0,1 0 0 0 0,0 0-1 0 0,-1 0 1 0 0,1 0 0 0 0,0 0-1 0 0,-1 0 1 0 0,0-1-1 0 0,1 1 1 0 0,-1 0 0 0 0,0-1-1 0 0,1 1 1 0 0,-1-1-1 0 0,0 0 1 0 0,0 1 0 0 0,0-1-1 0 0,-1 0 1 0 0,1 1-1 0 0,0-1 1 0 0,0-3 0 0 0,3-6-87 0 0,0 0 0 0 0,-1-1 1 0 0,2-12-1 0 0,-5 24 94 0 0,4-22-307 0 0,-1-1-1 0 0,0 1 1 0 0,-2-27-1 0 0,-1 43 346 0 0,0 0-1 0 0,-1 1 1 0 0,1-1 0 0 0,-1 0-1 0 0,0 1 1 0 0,-1-1 0 0 0,1 1-1 0 0,-1-1 1 0 0,0 1 0 0 0,0 0 0 0 0,-1 0-1 0 0,1 0 1 0 0,-1 0 0 0 0,-1 0-1 0 0,1 1 1 0 0,-1-1 0 0 0,1 1-1 0 0,-6-5 1 0 0,7 8-48 0 0,1 0-1 0 0,-1 0 0 0 0,0 0 1 0 0,0 0-1 0 0,0 0 0 0 0,0 0 1 0 0,1 1-1 0 0,-1-1 1 0 0,0 1-1 0 0,0-1 0 0 0,0 1 1 0 0,0 0-1 0 0,-1 0 1 0 0,1 0-1 0 0,0 0 0 0 0,0 0 1 0 0,0 0-1 0 0,0 0 1 0 0,0 1-1 0 0,0-1 0 0 0,0 1 1 0 0,-3 1-1 0 0,3-1-281 0 0,1-1 0 0 0,0 1 0 0 0,-1 0 0 0 0,1 0 0 0 0,0 0 0 0 0,0 0 0 0 0,0 0 0 0 0,0 1 1 0 0,-1-1-1 0 0,2 0 0 0 0,-1 0 0 0 0,0 1 0 0 0,0-1 0 0 0,0 1 0 0 0,1-1 0 0 0,-1 1 0 0 0,0-1 0 0 0,0 4 0 0 0,-1 0-1194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08.01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26 23039 0 0,'7'19'2315'0'0,"-3"0"-2171"0"0,1 6 736 0 0,4 36 1 0 0,-9-50-830 0 0,0-1 0 0 0,0 1 0 0 0,-1-1-1 0 0,0 0 1 0 0,-1 1 0 0 0,-6 19 0 0 0,15-75-51 0 0,1 21 11 0 0,-1 0 13 0 0,1 1-1 0 0,0-1 0 0 0,2 2 1 0 0,16-27-1 0 0,-25 46 135 0 0,1 1 0 0 0,-1 0 0 0 0,1-1 0 0 0,0 1 0 0 0,0 0 0 0 0,0 0 0 0 0,0 0 0 0 0,0 0 0 0 0,0 0 0 0 0,1 0 0 0 0,-1 1 0 0 0,1-1 0 0 0,-1 1 0 0 0,1 0 0 0 0,3-2 0 0 0,-4 3-81 0 0,-1 0-1 0 0,1 0 1 0 0,-1 0-1 0 0,1 0 1 0 0,0 1-1 0 0,-1-1 1 0 0,1 0 0 0 0,-1 1-1 0 0,1-1 1 0 0,-1 1-1 0 0,1-1 1 0 0,-1 1-1 0 0,0 0 1 0 0,1 0-1 0 0,-1 0 1 0 0,0 0-1 0 0,1 0 1 0 0,-1 0 0 0 0,0 0-1 0 0,0 0 1 0 0,0 0-1 0 0,0 0 1 0 0,0 0-1 0 0,0 1 1 0 0,0-1-1 0 0,-1 1 1 0 0,1-1-1 0 0,0 2 1 0 0,8 14-55 0 0,-1 0-1 0 0,-1 1 1 0 0,-1 0 0 0 0,0 0-1 0 0,-1 1 1 0 0,-1-1 0 0 0,2 29-1 0 0,0-8-3966 0 0,-4-28-6463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16.17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15 0 10592 0 0,'0'0'15470'0'0,"2"16"-12969"0"0,1 53-490 0 0,0-38-1350 0 0,-3 37-1 0 0,-11 109-647 0 0,1 88-146 0 0,10-259 114 0 0,-2 29-1397 0 0,2-1 1 0 0,6 43 0 0 0,-4-59-120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0T11:46:19.520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248 1 22111 0 0,'0'0'7104'0'0,"-21"18"-4648"0"0,-3 4-2614 0 0,-1-2 0 0 0,-1 0 0 0 0,-43 23 0 0 0,56-35 161 0 0,0 0 0 0 0,1 0 1 0 0,0 2-1 0 0,-18 17 0 0 0,30-26 8 0 0,-1 0 0 0 0,1 0-1 0 0,-1-1 1 0 0,1 1 0 0 0,0 0 0 0 0,0 0-1 0 0,-1 0 1 0 0,1 0 0 0 0,0-1 0 0 0,0 1-1 0 0,0 0 1 0 0,0 0 0 0 0,0 0-1 0 0,0 0 1 0 0,0 0 0 0 0,1-1 0 0 0,-1 1-1 0 0,0 0 1 0 0,0 0 0 0 0,1 0 0 0 0,-1-1-1 0 0,0 1 1 0 0,1 0 0 0 0,-1 0 0 0 0,1-1-1 0 0,-1 1 1 0 0,1 0 0 0 0,-1 0 0 0 0,1-1-1 0 0,-1 1 1 0 0,1-1 0 0 0,0 1 0 0 0,-1-1-1 0 0,2 2 1 0 0,28 22 371 0 0,-27-22-500 0 0,174 116 598 0 0,-131-83-6 0 0,53 38-2705 0 0,-90-66 1004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16.58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 10592 0 0,'0'0'12619'0'0,"2"10"-9939"0"0,2 16-1607 0 0,0 0 0 0 0,-2 1 0 0 0,0 36 0 0 0,-2-14-466 0 0,12 344 1005 0 0,-6-178-2682 0 0,-2-127-2820 0 0,-3-72 2335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16.93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20 18 12896 0 0,'-7'4'-1419'0'0,"0"-1"4128"0"0,1 1 7062 0 0,18-3-4889 0 0,141-15-4170 0 0,-51 3-528 0 0,-50 7-1907 0 0,-26 4-202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17.56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15 157 19351 0 0,'0'0'439'0'0,"-9"6"1065"0"0,5-2 1523 0 0,39 2 332 0 0,-29-7-3346 0 0,0 0-1 0 0,0 0 0 0 0,-1-1 0 0 0,1 0 0 0 0,0 0 0 0 0,0 0 0 0 0,-1 0 0 0 0,0-1 0 0 0,1 0 0 0 0,-1 0 0 0 0,0-1 0 0 0,0 0 0 0 0,-1 1 0 0 0,1-2 0 0 0,-1 1 0 0 0,0 0 0 0 0,0-1 1 0 0,0 0-1 0 0,-1 0 0 0 0,1 0 0 0 0,-1 0 0 0 0,3-7 0 0 0,-5 9-169 0 0,-1 0 0 0 0,1 0 0 0 0,-1 0 0 0 0,0 0 0 0 0,0 0 0 0 0,0 0 0 0 0,0 1 0 0 0,0-1 0 0 0,0 0 0 0 0,-1 0 0 0 0,0 0 0 0 0,1 0 0 0 0,-1 1 0 0 0,0-1 0 0 0,0 0 0 0 0,-1 1 0 0 0,1-1 0 0 0,-1 0 0 0 0,1 1 0 0 0,-1 0 0 0 0,0-1 0 0 0,1 1 0 0 0,-1 0 0 0 0,-1 0 0 0 0,1 0 0 0 0,0 0 0 0 0,0 0 0 0 0,-4-1 0 0 0,4 1 117 0 0,0 1-1 0 0,0-1 1 0 0,-1 1 0 0 0,1 0-1 0 0,0 0 1 0 0,-1 0 0 0 0,1 0 0 0 0,-1 0-1 0 0,1 0 1 0 0,-1 1 0 0 0,0-1-1 0 0,1 1 1 0 0,-1 0 0 0 0,1-1-1 0 0,-1 1 1 0 0,0 0 0 0 0,1 1 0 0 0,-1-1-1 0 0,0 1 1 0 0,1-1 0 0 0,-1 1-1 0 0,1 0 1 0 0,-1-1 0 0 0,1 1-1 0 0,-1 1 1 0 0,1-1 0 0 0,0 0 0 0 0,-1 1-1 0 0,1-1 1 0 0,0 1 0 0 0,-2 2-1 0 0,-1 1 202 0 0,1 1 0 0 0,0 0 0 0 0,0 0 0 0 0,1 0 0 0 0,0 1-1 0 0,0-1 1 0 0,0 1 0 0 0,1-1 0 0 0,0 1 0 0 0,0 0 0 0 0,1 0-1 0 0,0 0 1 0 0,0 0 0 0 0,0 0 0 0 0,1 1 0 0 0,0-1 0 0 0,1 0 0 0 0,-1 0-1 0 0,4 13 1 0 0,-2-10 62 0 0,1 0-1 0 0,0 1 0 0 0,0-1 1 0 0,1 0-1 0 0,1-1 0 0 0,0 1 1 0 0,0-1-1 0 0,0 0 1 0 0,1 0-1 0 0,1 0 0 0 0,-1-1 1 0 0,14 12-1 0 0,-15-15-615 0 0,1 0-1 0 0,0-1 1 0 0,1 1-1 0 0,-1-1 1 0 0,1-1-1 0 0,0 0 0 0 0,-1 0 1 0 0,1 0-1 0 0,1 0 1 0 0,-1-1-1 0 0,0-1 1 0 0,13 3-1 0 0,-7-6-1010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17.97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147 111 4144 0 0,'-2'-26'-200'0'0,"1"20"1560"0"0,-1-1 0 0 0,0 1 1 0 0,0 0-1 0 0,-3-9 0 0 0,3 12-416 0 0,0-1 0 0 0,0 1-1 0 0,0 0 1 0 0,0-1-1 0 0,-1 1 1 0 0,1 0 0 0 0,-1 0-1 0 0,-4-3 1 0 0,5 4-633 0 0,0 1 1 0 0,0 0 0 0 0,-1-1 0 0 0,1 1-1 0 0,0 0 1 0 0,-1 0 0 0 0,1 0 0 0 0,-4-1-1 0 0,5 2-172 0 0,-1 0-1 0 0,1 0 0 0 0,-1-1 0 0 0,1 1 0 0 0,-1 0 1 0 0,1 0-1 0 0,-1 1 0 0 0,1-1 0 0 0,-1 0 0 0 0,1 0 1 0 0,-1 1-1 0 0,1-1 0 0 0,0 1 0 0 0,-1-1 0 0 0,1 1 1 0 0,0 0-1 0 0,-1-1 0 0 0,1 1 0 0 0,-2 1 1 0 0,0 1 36 0 0,1-1 0 0 0,-1 1 0 0 0,1-1 0 0 0,0 1 0 0 0,0 0 1 0 0,0 0-1 0 0,-3 6 0 0 0,0 1 31 0 0,1 0-1 0 0,1 0 1 0 0,-1 0-1 0 0,-1 16 0 0 0,0 0 221 0 0,-1 36-1 0 0,6-54-381 0 0,0 0-1 0 0,0-1 1 0 0,1 1-1 0 0,0 0 1 0 0,0 0-1 0 0,1-1 0 0 0,0 1 1 0 0,0-1-1 0 0,5 10 1 0 0,-6-15-49 0 0,-1-1-1 0 0,1 1 1 0 0,0 0 0 0 0,0-1-1 0 0,0 1 1 0 0,0-1 0 0 0,0 1 0 0 0,1-1-1 0 0,-1 1 1 0 0,0-1 0 0 0,1 0 0 0 0,-1 0-1 0 0,1 1 1 0 0,-1-1 0 0 0,1 0 0 0 0,0 0-1 0 0,-1-1 1 0 0,1 1 0 0 0,0 0 0 0 0,0-1-1 0 0,2 2 1 0 0,-2-2-18 0 0,0-1 0 0 0,0 1-1 0 0,0 0 1 0 0,0 0 0 0 0,0-1 0 0 0,0 1-1 0 0,-1-1 1 0 0,1 0 0 0 0,0 0 0 0 0,0 0 0 0 0,0 1-1 0 0,-1-2 1 0 0,1 1 0 0 0,0 0 0 0 0,-1 0-1 0 0,3-3 1 0 0,2-2-77 0 0,0 0-1 0 0,-1-1 1 0 0,1 0-1 0 0,-2 0 1 0 0,1 0 0 0 0,-1 0-1 0 0,0-1 1 0 0,3-8-1 0 0,-1-4-213 0 0,-2 0 0 0 0,0-1 0 0 0,2-39 0 0 0,-2 16 70 0 0,-3 9 899 0 0,-4 57 2110 0 0,2-19-2677 0 0,1 1-1 0 0,-1 0 0 0 0,1-1 0 0 0,0 1 0 0 0,0 0 0 0 0,0-1 0 0 0,1 6 0 0 0,3 8 113 0 0,0 1-1 0 0,1-1 1 0 0,10 19-1 0 0,-12-29-598 0 0,0-1 0 0 0,1 0 0 0 0,0 0 0 0 0,6 7 0 0 0,-6-9-908 0 0,0 0-1 0 0,0 0 0 0 0,0-1 1 0 0,0 1-1 0 0,1-1 1 0 0,7 4-1 0 0,1-1-7050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18.42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164 726 4144 0 0,'3'-28'942'0'0,"-4"-25"7214"0"0,1 48-7057 0 0,-1 0 0 0 0,0 1 0 0 0,0-1 0 0 0,0 1 0 0 0,-1-1 0 0 0,-3-7 0 0 0,4 10-911 0 0,0 1 0 0 0,0-1 0 0 0,0 1 0 0 0,0-1 0 0 0,-1 1 0 0 0,1-1 0 0 0,0 1 0 0 0,-1 0 0 0 0,1 0 0 0 0,-1-1 0 0 0,1 1 0 0 0,-1 0 0 0 0,0 0 0 0 0,1 1 0 0 0,-1-1 0 0 0,0 0 0 0 0,-2 0 0 0 0,1 0-63 0 0,1 1-1 0 0,-1 0 0 0 0,0 0 1 0 0,1 1-1 0 0,-1-1 0 0 0,1 0 1 0 0,-1 1-1 0 0,1-1 0 0 0,-1 1 0 0 0,1 0 1 0 0,-1 0-1 0 0,1 0 0 0 0,0 0 1 0 0,-1 1-1 0 0,1-1 0 0 0,0 0 1 0 0,0 1-1 0 0,0 0 0 0 0,0-1 1 0 0,0 1-1 0 0,0 0 0 0 0,1 0 1 0 0,-1 0-1 0 0,0 0 0 0 0,0 3 1 0 0,-7 7-22 0 0,2 0-1 0 0,-1 1 1 0 0,-4 14 0 0 0,10-24-8 0 0,-3 9 51 0 0,0 0 0 0 0,1-1 0 0 0,0 2 0 0 0,1-1-1 0 0,0 0 1 0 0,1 1 0 0 0,0-1 0 0 0,1 1 0 0 0,0-1 0 0 0,3 26 0 0 0,-2-36-146 0 0,1 0 1 0 0,-1 0-1 0 0,1 0 0 0 0,-1 0 0 0 0,1-1 1 0 0,-1 1-1 0 0,1 0 0 0 0,0 0 0 0 0,0-1 1 0 0,0 1-1 0 0,0 0 0 0 0,0-1 0 0 0,1 1 1 0 0,-1-1-1 0 0,0 0 0 0 0,1 1 0 0 0,-1-1 1 0 0,1 0-1 0 0,-1 0 0 0 0,1 0 0 0 0,2 2 1 0 0,-3-3-4 0 0,0 0 1 0 0,1 1 0 0 0,-1-1-1 0 0,1 0 1 0 0,-1 0 0 0 0,0 0-1 0 0,1 0 1 0 0,-1 0 0 0 0,1 0 0 0 0,-1 0-1 0 0,0 0 1 0 0,1 0 0 0 0,-1-1-1 0 0,1 1 1 0 0,-1-1 0 0 0,0 1-1 0 0,0-1 1 0 0,1 1 0 0 0,-1-1-1 0 0,0 0 1 0 0,0 1 0 0 0,1-1-1 0 0,-1 0 1 0 0,0 0 0 0 0,0 0-1 0 0,0 0 1 0 0,0 0 0 0 0,-1 0-1 0 0,2-2 1 0 0,7-9-252 0 0,-1-1-1 0 0,-1 0 1 0 0,0 0-1 0 0,0 0 1 0 0,-1-1-1 0 0,-1 0 1 0 0,6-29 0 0 0,-2 0 86 0 0,3-62 1 0 0,-7 3-747 0 0,-5 0 1 0 0,-4 0 0 0 0,-25-148-1 0 0,23 227 2502 0 0,4 25-424 0 0,1 12-484 0 0,15 345 2328 0 0,-4-267-1632 0 0,40 170 0 0 0,-47-252-1399 0 0,35 118-3135 0 0,-32-112 2535 0 0,1 0-1 0 0,1 0 1 0 0,0-1-1 0 0,1 0 0 0 0,16 21 1 0 0,-18-27-1215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27.106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16 1 20359 0 0,'0'0'2036'0'0,"-9"16"406"0"0,2 32 1384 0 0,8 29-2483 0 0,1-29-986 0 0,-2 67-245 0 0,15 844 2180 0 0,-10-859-2423 0 0,29 163 1 0 0,-32-255-112 0 0,-2-5 36 0 0,1 1-1 0 0,-1-1 1 0 0,1 1 0 0 0,0-1-1 0 0,0 0 1 0 0,0 1-1 0 0,0-1 1 0 0,1 0 0 0 0,-1 0-1 0 0,1 0 1 0 0,0 0 0 0 0,0 0-1 0 0,0 0 1 0 0,4 3-1 0 0,-2-5-1147 0 0,0-5-13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28.55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0 185 4144 0 0,'0'0'5768'0'0,"5"-1"254"0"0,14-4-2710 0 0,5 0-1803 0 0,0 0 1 0 0,0 1-1 0 0,30 0 1 0 0,0 0 15 0 0,181-12 905 0 0,109-21-1179 0 0,-104 9-245 0 0,253-14-804 0 0,2 31-80 0 0,-47 33-74 0 0,-168-6 176 0 0,-210-13-149 0 0,360 5 101 0 0,-81-42-9 0 0,17 0 13 0 0,-349 34-175 0 0,25-3 13 0 0,0 2 0 0 0,0 2 0 0 0,54 9 0 0 0,-95-10-18 0 0,0 0 0 0 0,0 0 0 0 0,0 0 0 0 0,0 0 0 0 0,0 0 0 0 0,0 1 0 0 0,0-1 0 0 0,0 0 0 0 0,0 1 0 0 0,0-1 0 0 0,-1 1 0 0 0,1-1 0 0 0,0 1 0 0 0,0-1 0 0 0,0 1 0 0 0,0 0 0 0 0,-1-1 0 0 0,1 1 0 0 0,0 0 0 0 0,-1 0 0 0 0,1-1 0 0 0,0 1 0 0 0,-1 0 0 0 0,1 0 0 0 0,-1 0 0 0 0,1 0 0 0 0,-1 0 0 0 0,0 0 0 0 0,1 0 0 0 0,-1 0 0 0 0,0 0 0 0 0,0 0 0 0 0,0 0 0 0 0,0 0 0 0 0,0 0 0 0 0,0 0 0 0 0,0 0 0 0 0,0 0 0 0 0,0 0 0 0 0,0 0 0 0 0,-1 2 0 0 0,1 5 0 0 0,1 5-23 0 0,0 0 0 0 0,0 1 0 0 0,-3 20 0 0 0,0 2-100 0 0,-5 175-309 0 0,-1 2 111 0 0,13 77 321 0 0,5-148 13 0 0,34 164 1 0 0,-18-104 828 0 0,-23-170-1145 0 0,0 17-1424 0 0,-2-16-3209 0 0,-1-25 3209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29.75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58 17711 0 0,'0'0'4626'0'0,"29"8"-988"0"0,-19-5-3232 0 0,1-2 0 0 0,0 1-1 0 0,0-2 1 0 0,0 1 0 0 0,21-3-1 0 0,58-14 1085 0 0,-20 4-1318 0 0,349-11 1300 0 0,-124 13-1037 0 0,59 0 90 0 0,222 40-339 0 0,-199-7-108 0 0,-177-12-78 0 0,250 7 0 0 0,-371-18 0 0 0,367 8 0 0 0,-278-6 0 0 0,-31-1 0 0 0,293-16 0 0 0,-420 14-560 0 0,-4 1-580 0 0,0 0 0 0 0,0-1 0 0 0,0 0 0 0 0,0 0 0 0 0,0 0-1 0 0,0-1 1 0 0,8-3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33.266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0 8752 0 0,'0'0'5261'0'0,"3"1"-912"0"0,14 3-1488 0 0,79 1 3909 0 0,-11-1-4676 0 0,65 4-725 0 0,53 6-1130 0 0,-146-5-725 0 0,-33-3-3580 0 0,-16-5-5830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33.886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 17911 0 0,'0'0'3146'0'0,"11"23"2552"0"0,6-4-4953 0 0,0 0 1 0 0,2-2-1 0 0,0 0 0 0 0,22 14 1 0 0,-34-25-702 0 0,12 6 46 0 0,-1 2 0 0 0,20 18 0 0 0,-36-30-46 0 0,-1-1-1 0 0,0 1 0 0 0,-1 0 0 0 0,1 0 0 0 0,0 0 0 0 0,0-1 0 0 0,-1 1 1 0 0,1 0-1 0 0,-1 0 0 0 0,1 0 0 0 0,-1 0 0 0 0,0 0 0 0 0,0 0 1 0 0,0 0-1 0 0,0 0 0 0 0,0 0 0 0 0,-1 0 0 0 0,1 0 0 0 0,0 0 0 0 0,-1 0 1 0 0,0 2-1 0 0,-2 4-21 0 0,1 0 0 0 0,-2 0 0 0 0,-5 11 0 0 0,-3-2-21 0 0,0 0 0 0 0,-1-1 0 0 0,-1 0-1 0 0,-28 24 1 0 0,-5 5 256 0 0,6-8-1470 0 0,30-27 450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0T11:46:20.456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63 1 18431 0 0,'-11'2'5757'0'0,"10"3"-2332"0"0,2-3-3198 0 0,0 0 0 0 0,0 0 0 0 0,0 0 0 0 0,1 0 0 0 0,-1-1 0 0 0,1 1 0 0 0,-1-1 1 0 0,4 3-1 0 0,26 19-1040 0 0,-16-14 1791 0 0,-15-8-900 0 0,63 31 618 0 0,-49-27-486 0 0,0 2 0 0 0,-1 0 0 0 0,1 1 0 0 0,21 16 0 0 0,-34-22-214 0 0,0-1 1 0 0,1 1 0 0 0,-1-1 0 0 0,0 1-1 0 0,0 0 1 0 0,-1-1 0 0 0,1 1-1 0 0,0 0 1 0 0,0 0 0 0 0,-1 0 0 0 0,1 0-1 0 0,-1 0 1 0 0,0 0 0 0 0,1 0 0 0 0,-1 0-1 0 0,0-1 1 0 0,0 1 0 0 0,0 0-1 0 0,-1 0 1 0 0,1 0 0 0 0,0 0 0 0 0,-1 0-1 0 0,1 0 1 0 0,-1 0 0 0 0,0 0-1 0 0,0-1 1 0 0,-1 4 0 0 0,-4 7 49 0 0,0-1 0 0 0,-1 0 1 0 0,-9 11-1 0 0,11-15-106 0 0,-39 49 225 0 0,-60 58 0 0 0,104-114-167 0 0,-11 11-295 0 0,0-2-1 0 0,-16 12 1 0 0,4-5-7316 0 0,19-13 4840 0 0,-2 0-6156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37.78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4 3224 0 0,'0'-3'25315'0'0,"6"16"-24950"0"0,0 0 0 0 0,-1 1 0 0 0,0 0 0 0 0,-1 0 0 0 0,-1 0 0 0 0,0 0 0 0 0,2 23 0 0 0,-1-4-90 0 0,-1-15-169 0 0,13 77 287 0 0,7 170 0 0 0,-35-29-1048 0 0,2-84-478 0 0,10-129-3142 0 0,0-17-375 0 0,0 4-4783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38.26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18 46 17135 0 0,'0'0'786'0'0,"0"-1"-21"0"0,0 0-510 0 0,0-1 0 0 0,0 0 0 0 0,0 0-1 0 0,1 1 1 0 0,-1-1 0 0 0,0 0 0 0 0,1 1 0 0 0,-1-1-1 0 0,1 0 1 0 0,-1 1 0 0 0,1-1 0 0 0,0 1 0 0 0,0-1 0 0 0,0 1-1 0 0,0-1 1 0 0,0 1 0 0 0,0 0 0 0 0,0-1 0 0 0,0 1-1 0 0,0 0 1 0 0,1 0 0 0 0,0-1 0 0 0,1 0-10 0 0,0 1-1 0 0,0 0 1 0 0,0-1 0 0 0,0 2 0 0 0,0-1-1 0 0,0 0 1 0 0,0 0 0 0 0,0 1 0 0 0,0 0-1 0 0,0 0 1 0 0,4 0 0 0 0,5 1 73 0 0,0 0 0 0 0,0 1-1 0 0,0 1 1 0 0,0 0 0 0 0,13 6 0 0 0,-18-7-235 0 0,0 1 1 0 0,0 0-1 0 0,0 1 0 0 0,-1-1 0 0 0,1 1 1 0 0,-1 0-1 0 0,0 1 0 0 0,-1 0 0 0 0,1 0 1 0 0,5 6-1 0 0,-9-8-34 0 0,0 0 1 0 0,0 0-1 0 0,0 0 1 0 0,-1 1-1 0 0,1-1 1 0 0,-1 1-1 0 0,0-1 1 0 0,0 1-1 0 0,0-1 1 0 0,0 1-1 0 0,-1-1 1 0 0,1 1 0 0 0,-1 0-1 0 0,0-1 1 0 0,0 1-1 0 0,-1 0 1 0 0,1-1-1 0 0,-1 1 1 0 0,1-1-1 0 0,-1 1 1 0 0,0-1-1 0 0,-3 6 1 0 0,-6 14 114 0 0,-1 0 0 0 0,-1-1 0 0 0,-2-1 1 0 0,0 0-1 0 0,-18 21 0 0 0,26-35-227 0 0,-1 0 1 0 0,0 0-1 0 0,0-1 1 0 0,0 1-1 0 0,-1-2 0 0 0,0 1 1 0 0,0-1-1 0 0,0 0 1 0 0,-16 6-1 0 0,19-9-1335 0 0,0-1 0 0 0,-1 1 1 0 0,1-1-1 0 0,-1 0 0 0 0,1 0 0 0 0,-8 0 1 0 0,-2-3-8080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39.93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8 1 28567 0 0,'-6'23'3109'0'0,"5"-9"-2994"0"0,1 1 0 0 0,0-1 0 0 0,1 0 0 0 0,1 1 0 0 0,5 20 0 0 0,1 17-506 0 0,3 56-100 0 0,-7-61-2611 0 0,-2-24-7137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1.803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35 19351 0 0,'0'0'1751'0'0,"1"0"-1440"0"0,2 1 175 0 0,-1 0 1 0 0,1 0 0 0 0,-1 0-1 0 0,1 0 1 0 0,0-1 0 0 0,-1 1-1 0 0,6-1 1 0 0,29-4 2460 0 0,-24 2-2249 0 0,56-3 863 0 0,133 6 0 0 0,-70 3-1343 0 0,-80-4-567 0 0,-17 2 376 0 0,0-3-1 0 0,0 0 0 0 0,55-11 0 0 0,-86 11-593 0 0,0 0 0 0 0,0-1 0 0 0,1 0-1 0 0,-1 1 1 0 0,0-1 0 0 0,0-1 0 0 0,6-4 0 0 0,-4 3-968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2.26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3 21191 0 0,'0'0'2410'0'0,"18"-1"1488"0"0,-1 0-3151 0 0,1 1 1 0 0,0 0-1 0 0,-1 1 0 0 0,19 5 0 0 0,-17-3-678 0 0,-1 2 0 0 0,0 0 0 0 0,0 2 1 0 0,0 0-1 0 0,-1 0 0 0 0,26 16 0 0 0,-41-21-69 0 0,0 0 0 0 0,0-1 0 0 0,0 1 0 0 0,0 0 0 0 0,0 0 0 0 0,0 0 0 0 0,0 0 0 0 0,-1 0 0 0 0,1 0 0 0 0,-1 0 0 0 0,1 1 0 0 0,-1-1 0 0 0,0 1 0 0 0,0-1 0 0 0,0 1 0 0 0,1 4 0 0 0,-1-2 0 0 0,-1 0 0 0 0,1 1 0 0 0,-1-1 0 0 0,0 1 0 0 0,-1-1 0 0 0,1 1 0 0 0,-3 9 0 0 0,-2 3 0 0 0,-1 0 0 0 0,-1 0 0 0 0,-14 28 0 0 0,13-31-15 0 0,-1 0 0 0 0,0-1 0 0 0,-1 0 0 0 0,-13 15 0 0 0,-10 2-2567 0 0,18-21-7849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5.373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 14280 0 0,'0'0'1297'0'0,"7"2"-412"0"0,2 3 3546 0 0,-6 2-2877 0 0,0-1 1 0 0,-1 1 0 0 0,0 0-1 0 0,3 13 1 0 0,-1 6-800 0 0,0 27 0 0 0,-2-16-23 0 0,5 299 200 0 0,-28-2-189 0 0,18-271-1040 0 0,3-40-756 0 0,-1 1-1 0 0,-6 32 1 0 0,5-42-6168 0 0,1-4-2220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5.75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0 21191 0 0,'0'0'480'0'0,"12"2"646"0"0,158 33 5723 0 0,-166-34-6842 0 0,0-1-1 0 0,0 1 1 0 0,0 0 0 0 0,0 0 0 0 0,0 0 0 0 0,-1 0 0 0 0,1 1-1 0 0,-1-1 1 0 0,1 1 0 0 0,-1 0 0 0 0,1 0 0 0 0,3 4-1 0 0,-5-4 77 0 0,-1 0-1 0 0,0 0 0 0 0,0 0 1 0 0,1 0-1 0 0,-1 0 0 0 0,0 0 1 0 0,-1 0-1 0 0,1 1 0 0 0,0-1 1 0 0,-1 0-1 0 0,1 1 0 0 0,-1-1 1 0 0,0 0-1 0 0,1 1 0 0 0,-1-1 1 0 0,0 0-1 0 0,-1 1 0 0 0,1-1 1 0 0,0 0-1 0 0,-1 1 0 0 0,-1 3 1 0 0,-4 17-107 0 0,-2 0 1 0 0,0 0-1 0 0,-2-1 0 0 0,0 0 1 0 0,-1-1-1 0 0,-2 0 1 0 0,0 0-1 0 0,-1-2 0 0 0,-18 20 1 0 0,19-23-1927 0 0,2 0 1 0 0,-11 18 0 0 0,17-24 414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6.65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10 0 21823 0 0,'0'0'129'0'0,"-1"0"-1"0"0,1 0 0 0 0,-1 0 1 0 0,1 1-1 0 0,-1-1 1 0 0,1 0-1 0 0,0 0 0 0 0,-1 0 1 0 0,1 1-1 0 0,-1-1 0 0 0,1 0 1 0 0,-1 0-1 0 0,1 1 1 0 0,0-1-1 0 0,-1 0 0 0 0,1 1 1 0 0,0-1-1 0 0,-1 0 0 0 0,1 1 1 0 0,0-1-1 0 0,0 1 1 0 0,-1-1-1 0 0,1 1 0 0 0,0-1 1 0 0,0 0-1 0 0,-1 2 0 0 0,5 11 4098 0 0,0-5-4694 0 0,5 19 996 0 0,3 5 400 0 0,11 42 0 0 0,-21-62-892 0 0,0-1 0 0 0,-1 0 0 0 0,0 1 0 0 0,0 0 0 0 0,-1-1 0 0 0,-1 1 0 0 0,-3 19 0 0 0,2-20-36 0 0,-5 17 0 0 0,7-26 0 0 0,-1-1 0 0 0,1 0 0 0 0,-1 0 0 0 0,1 0 0 0 0,-1 0 0 0 0,0 0 0 0 0,0 0 0 0 0,1 0 0 0 0,-1 0 0 0 0,0 0 0 0 0,0 0 0 0 0,0 0 0 0 0,0 0 0 0 0,0 0 0 0 0,0-1 0 0 0,0 1 0 0 0,0 0 0 0 0,-2 0 0 0 0,3-1-1 0 0,0 0-1 0 0,-1 0 1 0 0,1 0 0 0 0,0 0-1 0 0,-1 0 1 0 0,1 1 0 0 0,-1-1 0 0 0,1 0-1 0 0,0 0 1 0 0,-1 0 0 0 0,1-1-1 0 0,0 1 1 0 0,-1 0 0 0 0,1 0-1 0 0,0 0 1 0 0,-1 0 0 0 0,1 0-1 0 0,0 0 1 0 0,-1 0 0 0 0,1-1-1 0 0,0 1 1 0 0,-1 0 0 0 0,1 0 0 0 0,0 0-1 0 0,0-1 1 0 0,-1 1 0 0 0,1 0-1 0 0,0 0 1 0 0,0-1 0 0 0,-1 1-1 0 0,1-1 1 0 0,-5-13-552 0 0,5-16-687 0 0,4 3 1107 0 0,13-42-1 0 0,-14 58-551 0 0,1 0 0 0 0,1 1 0 0 0,0 0 1 0 0,0 0-1 0 0,1 0 0 0 0,13-16 0 0 0,-16 22-29 0 0,1 0 0 0 0,0 0-1 0 0,1 0 1 0 0,-1 0-1 0 0,1 1 1 0 0,0-1 0 0 0,-1 1-1 0 0,1 0 1 0 0,10-3 0 0 0,-13 5 473 0 0,0 0 1 0 0,0 1-1 0 0,-1-1 1 0 0,1 1-1 0 0,0 0 1 0 0,0 0-1 0 0,0 0 1 0 0,0 0-1 0 0,0 0 1 0 0,-1 0-1 0 0,1 0 1 0 0,0 0-1 0 0,0 1 1 0 0,0-1-1 0 0,-1 1 1 0 0,1-1-1 0 0,3 2 1 0 0,-3-1 254 0 0,-1 1 0 0 0,1-1 1 0 0,-1 0-1 0 0,1 1 0 0 0,-1-1 1 0 0,1 1-1 0 0,-1-1 0 0 0,0 1 1 0 0,0 0-1 0 0,0-1 0 0 0,0 1 1 0 0,1 2-1 0 0,4 11 3417 0 0,-1 0-1 0 0,6 29 1 0 0,-10-34-2860 0 0,1 0-1 0 0,1 1 1 0 0,0-1 0 0 0,0 0-1 0 0,1-1 1 0 0,0 1-1 0 0,1-1 1 0 0,0 0 0 0 0,8 12-1 0 0,-10-18-353 0 0,0 1-1 0 0,0-1 1 0 0,1 0-1 0 0,-1 0 1 0 0,1 0-1 0 0,0 0 1 0 0,5 3-1 0 0,-8-5-201 0 0,0-1-1 0 0,1 1 1 0 0,-1-1-1 0 0,0 0 1 0 0,0 1-1 0 0,1-1 1 0 0,-1 0 0 0 0,0 0-1 0 0,1 0 1 0 0,-1 0-1 0 0,1 0 1 0 0,-1 0 0 0 0,0 0-1 0 0,1 0 1 0 0,-1 0-1 0 0,0-1 1 0 0,1 1-1 0 0,-1-1 1 0 0,0 1 0 0 0,0-1-1 0 0,1 1 1 0 0,-1-1-1 0 0,0 0 1 0 0,0 1 0 0 0,0-1-1 0 0,0 0 1 0 0,0 0-1 0 0,0 0 1 0 0,0 0-1 0 0,1-1 1 0 0,1-2-15 0 0,0-1 0 0 0,-1 1 0 0 0,1 0 0 0 0,-1-1 0 0 0,0 1 0 0 0,-1-1 0 0 0,1 0 0 0 0,-1 0 0 0 0,0 1 0 0 0,1-9 0 0 0,0-1 0 0 0,-1 1 0 0 0,-1-23 0 0 0,-1 27 1 0 0,0 1 0 0 0,0 0-1 0 0,-1 0 1 0 0,0 0 0 0 0,0 0 0 0 0,-1 0-1 0 0,-6-13 1 0 0,7 18 11 0 0,0-1-1 0 0,0 1 0 0 0,0 0 0 0 0,-1 0 1 0 0,1 0-1 0 0,-1 0 0 0 0,1 1 1 0 0,-1-1-1 0 0,0 1 0 0 0,0-1 0 0 0,-1 1 1 0 0,1 0-1 0 0,0 0 0 0 0,-1 1 1 0 0,1-1-1 0 0,-1 1 0 0 0,1 0 0 0 0,-1 0 1 0 0,-4-1-1 0 0,3 2-261 0 0,0 0 0 0 0,0 1 1 0 0,0-1-1 0 0,0 1 0 0 0,0 0 0 0 0,0 1 1 0 0,0-1-1 0 0,1 1 0 0 0,-1 0 0 0 0,0 0 1 0 0,1 0-1 0 0,-1 1 0 0 0,1 0 0 0 0,-7 5 0 0 0,-2 0-1763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7.20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61 0 17503 0 0,'0'0'5264'0'0,"1"4"-1308"0"0,1 13-2295 0 0,25 97 1844 0 0,13 68-2696 0 0,-38-164-805 0 0,9 52 18 0 0,-3 0-1 0 0,-3 118 1 0 0,-5-187-23 0 0,-1 9-148 0 0,0 0 0 0 0,0 0 1 0 0,-1 0-1 0 0,-3 10 0 0 0,5-19 117 0 0,-1 0 0 0 0,1 1-1 0 0,-1-1 1 0 0,1 0 0 0 0,-1 0 0 0 0,0 0 0 0 0,1 0 0 0 0,-1 0-1 0 0,0 0 1 0 0,0 0 0 0 0,0 0 0 0 0,1 0 0 0 0,-1 0 0 0 0,0 0-1 0 0,0 0 1 0 0,-1-1 0 0 0,0 2 0 0 0,1-2 14 0 0,-1 0-1 0 0,1 0 1 0 0,0 0-1 0 0,0 0 1 0 0,0 0 0 0 0,-1 0-1 0 0,1 0 1 0 0,0 0 0 0 0,0-1-1 0 0,0 1 1 0 0,0 0-1 0 0,-1-1 1 0 0,1 1 0 0 0,0-1-1 0 0,0 1 1 0 0,0-1-1 0 0,0 0 1 0 0,0 1 0 0 0,0-1-1 0 0,0 0 1 0 0,1 0-1 0 0,-1 0 1 0 0,-1-1 0 0 0,-11-12-1273 0 0,0-1 0 0 0,1-1 0 0 0,0 0 0 0 0,1-1 1 0 0,2 0-1 0 0,-11-23 0 0 0,5 11-724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7.59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2 26719 0 0,'0'0'2040'0'0,"4"-2"-1296"0"0,7 2-592 0 0,0 2-152 0 0,4-2 0 0 0,-2 2 0 0 0,-2 0 0 0 0,2 0 0 0 0,3 1 0 0 0,1 0 0 0 0,0 1-792 0 0,1-1-184 0 0,1 4-40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0T11:46:21.52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3 58 18311 0 0,'-2'-10'2119'0'0,"4"7"-1844"0"0,0 0 0 0 0,0 0-1 0 0,0 0 1 0 0,1 1 0 0 0,-1-1 0 0 0,1 1-1 0 0,0-1 1 0 0,-1 1 0 0 0,1 0 0 0 0,0 0 0 0 0,1 0-1 0 0,-1 0 1 0 0,0 0 0 0 0,0 1 0 0 0,1 0-1 0 0,-1 0 1 0 0,1 0 0 0 0,5-1 0 0 0,3-1 22 0 0,0 1 0 0 0,0 0 0 0 0,0 1 0 0 0,16 1 1 0 0,-24 0-224 0 0,0 0 0 0 0,0 1 0 0 0,0-1 0 0 0,0 1 0 0 0,0 0 0 0 0,-1 0 0 0 0,1 0 0 0 0,0 1 0 0 0,0-1 0 0 0,-1 1 0 0 0,1 0 0 0 0,5 4 0 0 0,-7-4-50 0 0,0-1 1 0 0,0 1-1 0 0,-1 0 0 0 0,1 0 0 0 0,-1 0 1 0 0,1 0-1 0 0,-1 1 0 0 0,0-1 0 0 0,0 0 1 0 0,0 1-1 0 0,0-1 0 0 0,0 0 0 0 0,0 1 1 0 0,-1-1-1 0 0,1 1 0 0 0,-1-1 0 0 0,0 1 0 0 0,0-1 1 0 0,0 1-1 0 0,0-1 0 0 0,0 4 0 0 0,-2 3 48 0 0,0 0 0 0 0,-1 0 0 0 0,0 0 0 0 0,0 0-1 0 0,-1 0 1 0 0,0-1 0 0 0,0 0 0 0 0,-10 14-1 0 0,7-11-114 0 0,0 0-1 0 0,1 0 0 0 0,1 0 0 0 0,-6 18 0 0 0,9-25 89 0 0,1 1 0 0 0,0-1 0 0 0,0 0 0 0 0,1 1 0 0 0,-1-1 1 0 0,1 1-1 0 0,0-1 0 0 0,0 1 0 0 0,1-1 0 0 0,-1 1 0 0 0,1-1 0 0 0,0 1 0 0 0,0-1 0 0 0,0 0 0 0 0,1 0 0 0 0,0 1 0 0 0,0-1 0 0 0,0 0 1 0 0,0 0-1 0 0,0-1 0 0 0,1 1 0 0 0,0 0 0 0 0,-1-1 0 0 0,1 0 0 0 0,5 4 0 0 0,-3-1-280 0 0,-1 0 1 0 0,1 0-1 0 0,-1 0 1 0 0,6 12-1 0 0,-8-14-715 0 0,0 0-1 0 0,-1 1 1 0 0,1-1-1 0 0,-1 1 1 0 0,0-1-1 0 0,0 1 0 0 0,-1-1 1 0 0,1 7-1 0 0,-2 4-6872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7.95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1 180 23039 0 0,'0'0'3394'0'0,"15"2"-501"0"0,-8-3-2853 0 0,0-1 0 0 0,0 0-1 0 0,0 0 1 0 0,0 0 0 0 0,0 0 0 0 0,-1-1 0 0 0,1-1 0 0 0,-1 1 0 0 0,0-1 0 0 0,0 0 0 0 0,0 0 0 0 0,0 0 0 0 0,9-11-1 0 0,-13 12-131 0 0,-1 0 0 0 0,0 0 0 0 0,0 0 0 0 0,-1 0 0 0 0,1 0 0 0 0,0 0 0 0 0,-1 0 0 0 0,0 0 0 0 0,0 0 0 0 0,0 0 0 0 0,0 0 0 0 0,0 0 0 0 0,-1 0-1 0 0,1 0 1 0 0,-1 0 0 0 0,0 0 0 0 0,0 0 0 0 0,0 0 0 0 0,-2-4 0 0 0,-1-3-246 0 0,-1 1 1 0 0,0-1-1 0 0,-1 1 1 0 0,-7-11-1 0 0,12 20 344 0 0,1-1 0 0 0,-1 1 0 0 0,1-1 0 0 0,0 1 0 0 0,-1-1-1 0 0,1 1 1 0 0,-1-1 0 0 0,1 1 0 0 0,-1-1 0 0 0,0 1 0 0 0,1 0 0 0 0,-1-1 0 0 0,1 1-1 0 0,-1 0 1 0 0,0-1 0 0 0,1 1 0 0 0,-1 0 0 0 0,0 0 0 0 0,1 0 0 0 0,-1-1 0 0 0,0 1 0 0 0,1 0-1 0 0,-1 0 1 0 0,0 0 0 0 0,1 0 0 0 0,-1 0 0 0 0,0 1 0 0 0,1-1 0 0 0,-2 0 0 0 0,0 1 66 0 0,0 0 1 0 0,1 0 0 0 0,-1 0-1 0 0,1 0 1 0 0,-1 1 0 0 0,1-1-1 0 0,0 0 1 0 0,-1 1 0 0 0,1-1-1 0 0,0 1 1 0 0,-1 1 0 0 0,-3 5 350 0 0,1 0-1 0 0,0 0 1 0 0,-5 14 0 0 0,5-9-137 0 0,0 0 0 0 0,1 1 1 0 0,0-1-1 0 0,1 1 0 0 0,1 0 0 0 0,0 0 0 0 0,1 21 1 0 0,1-29-281 0 0,0 0 1 0 0,0 0 0 0 0,0 0 0 0 0,0-1-1 0 0,1 1 1 0 0,0-1 0 0 0,0 1 0 0 0,1-1 0 0 0,-1 0-1 0 0,1 0 1 0 0,0 0 0 0 0,1 0 0 0 0,-1 0 0 0 0,1 0-1 0 0,0-1 1 0 0,0 0 0 0 0,0 0 0 0 0,1 0-1 0 0,-1-1 1 0 0,8 5 0 0 0,-6-4-224 0 0,1-1-1 0 0,0 1 1 0 0,0-1-1 0 0,0-1 1 0 0,0 1-1 0 0,15 2 1 0 0,0-4-2884 0 0,1-3-3874 0 0,-7-2-1626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8.294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147 36 11056 0 0,'0'0'852'0'0,"-3"-4"-230"0"0,-10-13 7915 0 0,12 15-8111 0 0,-1 1-1 0 0,0 0 1 0 0,0-1 0 0 0,0 1-1 0 0,0 0 1 0 0,0 0-1 0 0,0 0 1 0 0,0 0-1 0 0,0 0 1 0 0,0 0-1 0 0,0 1 1 0 0,-1-1 0 0 0,1 1-1 0 0,0-1 1 0 0,0 1-1 0 0,-1 0 1 0 0,1 0-1 0 0,-4 0 1 0 0,4 1-272 0 0,-1 0 0 0 0,0 0 0 0 0,0 0 1 0 0,0 0-1 0 0,0 0 0 0 0,1 1 0 0 0,-1-1 0 0 0,1 1 0 0 0,-1 0 0 0 0,1-1 1 0 0,0 1-1 0 0,-4 4 0 0 0,1 0-106 0 0,0 0 0 0 0,0 1 1 0 0,0-1-1 0 0,1 1 0 0 0,0 0 0 0 0,1 1 0 0 0,-1-1 1 0 0,1 1-1 0 0,-3 12 0 0 0,4-12 21 0 0,1 0-1 0 0,0 0 1 0 0,0 0-1 0 0,0 1 1 0 0,1-1-1 0 0,0 0 1 0 0,1 0-1 0 0,1 11 1 0 0,-1-16-69 0 0,0 0 1 0 0,0-1-1 0 0,0 1 0 0 0,0-1 1 0 0,0 1-1 0 0,0-1 0 0 0,1 0 1 0 0,-1 1-1 0 0,1-1 0 0 0,0 0 1 0 0,0 0-1 0 0,-1 0 0 0 0,1 0 1 0 0,1 0-1 0 0,-1 0 0 0 0,0-1 1 0 0,0 1-1 0 0,1-1 0 0 0,-1 0 0 0 0,0 1 1 0 0,1-1-1 0 0,-1 0 0 0 0,1 0 1 0 0,0-1-1 0 0,-1 1 0 0 0,1-1 1 0 0,0 1-1 0 0,0-1 0 0 0,2 0 1 0 0,2 1-193 0 0,1-1 1 0 0,-1-1-1 0 0,0 0 1 0 0,0 0-1 0 0,13-3 1 0 0,16-7-4592 0 0,-23 5-4888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8.64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25 21191 0 0,'0'0'480'0'0,"6"13"2234"0"0,0-11-2247 0 0,0 1 1 0 0,1-1-1 0 0,-1 1 1 0 0,0-2 0 0 0,1 1-1 0 0,0-1 1 0 0,-1 0-1 0 0,1 0 1 0 0,-1-1 0 0 0,1 0-1 0 0,10-1 1 0 0,7-1 75 0 0,43-10 1 0 0,-29 4-350 0 0,22-6 109 0 0,-21 0-5914 0 0,-34 11 3561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9.02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27 0 23039 0 0,'-8'16'1395'0'0,"6"-14"-1272"0"0,1 0 1 0 0,-1 0-1 0 0,1 1 1 0 0,0-1 0 0 0,0 1-1 0 0,0 0 1 0 0,0-1-1 0 0,-1 5 1 0 0,-1 18 450 0 0,1 0 0 0 0,0 0 1 0 0,2 0-1 0 0,1 0 0 0 0,1 1 0 0 0,7 30 1 0 0,-5-38-530 0 0,1 12-35 0 0,1 0 1 0 0,2-1-1 0 0,1 0 1 0 0,17 39-1 0 0,-25-67-53 0 0,-1 0-1 0 0,1 1 0 0 0,-1-1 1 0 0,1 0-1 0 0,0 0 1 0 0,-1 1-1 0 0,1-1 1 0 0,0 0-1 0 0,0 0 1 0 0,0 0-1 0 0,0 0 1 0 0,0 0-1 0 0,0 0 0 0 0,0 0 1 0 0,0 0-1 0 0,0-1 1 0 0,1 1-1 0 0,-1 0 1 0 0,0-1-1 0 0,0 1 1 0 0,1-1-1 0 0,-1 1 1 0 0,3 0-1 0 0,-3-2-131 0 0,1 1-1 0 0,-1-1 1 0 0,0 1-1 0 0,1-1 0 0 0,-1 1 1 0 0,0-1-1 0 0,1 0 1 0 0,-1 0-1 0 0,0 0 1 0 0,0 1-1 0 0,0-1 1 0 0,0 0-1 0 0,0 0 1 0 0,0-1-1 0 0,0 1 1 0 0,0 0-1 0 0,0 0 1 0 0,1-2-1 0 0,4-8-1667 0 0,-1 0 1 0 0,0 0-1 0 0,0-1 0 0 0,2-11 0 0 0,11-31-795 0 0,-5 18 8168 0 0,-13 36-5396 0 0,0-1 1 0 0,0 1-1 0 0,0 0 0 0 0,0 0 1 0 0,1-1-1 0 0,-1 1 1 0 0,0 0-1 0 0,0 0 0 0 0,0 0 1 0 0,0-1-1 0 0,0 1 1 0 0,0 0-1 0 0,0 0 0 0 0,1 0 1 0 0,-1-1-1 0 0,0 1 1 0 0,0 0-1 0 0,0 0 0 0 0,1 0 1 0 0,-1 0-1 0 0,0-1 1 0 0,0 1-1 0 0,0 0 0 0 0,1 0 1 0 0,-1 0-1 0 0,0 0 1 0 0,0 0-1 0 0,1 0 1 0 0,-1 0-1 0 0,0 0 0 0 0,0 0 1 0 0,0 0-1 0 0,1 0 1 0 0,-1 0-1 0 0,0 0 0 0 0,0 0 1 0 0,1 0-1 0 0,-1 0 1 0 0,0 0-1 0 0,1 0 0 0 0,8 9 3096 0 0,2 17-1171 0 0,-4-2-1791 0 0,1 0 0 0 0,1-1 0 0 0,0 0 0 0 0,2 0-1 0 0,14 22 1 0 0,-17-33-38 0 0,2 3-5320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9.43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7 39 24935 0 0,'0'0'544'0'0,"-3"-4"120"0"0,2 2 16 0 0,-2-2 24 0 0,3 0-560 0 0,0 3-144 0 0,0-3 0 0 0,3 0 0 0 0,1 0 448 0 0,0 0 56 0 0,3 2 8 0 0,0-2 8 0 0,1 2-600 0 0,3 2-120 0 0,-2 0-24 0 0,4 2-7584 0 0,-1-2-1503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49.82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0 118 23039 0 0,'13'21'2507'0'0,"-15"-12"-2178"0"0,0 0 0 0 0,1 0 0 0 0,1 0-1 0 0,0 0 1 0 0,1 12 0 0 0,-1-11-164 0 0,2-1 0 0 0,0 1 0 0 0,0 0 0 0 0,0-1 0 0 0,1 1 0 0 0,1-1 0 0 0,0 0 0 0 0,0 0-1 0 0,1 0 1 0 0,0-1 0 0 0,0 1 0 0 0,9 9 0 0 0,-13-17-171 0 0,0 0 1 0 0,0 1-1 0 0,0-1 0 0 0,0 0 0 0 0,0-1 0 0 0,1 1 1 0 0,-1 0-1 0 0,0 0 0 0 0,0 0 0 0 0,1-1 0 0 0,-1 1 1 0 0,1-1-1 0 0,-1 1 0 0 0,0-1 0 0 0,1 0 0 0 0,-1 1 1 0 0,1-1-1 0 0,-1 0 0 0 0,1 0 0 0 0,-1 0 0 0 0,1 0 1 0 0,-1 0-1 0 0,3-1 0 0 0,-2 0 34 0 0,1 0-1 0 0,-1 0 1 0 0,0 0-1 0 0,0 0 0 0 0,0-1 1 0 0,0 1-1 0 0,0-1 1 0 0,0 1-1 0 0,0-1 1 0 0,-1 0-1 0 0,1 0 1 0 0,2-4-1 0 0,1-2 232 0 0,0-1 1 0 0,0 1-1 0 0,-1-1 0 0 0,0 0 0 0 0,-1-1 0 0 0,2-9 0 0 0,0-1-255 0 0,-2 0-1 0 0,-1 0 0 0 0,0 0 1 0 0,-2-29-1 0 0,0 43-3 0 0,0 0 0 0 0,-1 0 0 0 0,0 0 0 0 0,0 0 0 0 0,0 0 0 0 0,-1 0 0 0 0,1 0 0 0 0,-2 1 0 0 0,1-1 0 0 0,-1 1 0 0 0,1-1 0 0 0,-2 1-1 0 0,1 0 1 0 0,0 0 0 0 0,-1 0 0 0 0,0 0 0 0 0,0 1 0 0 0,-9-8 0 0 0,10 10 0 0 0,0 1-1 0 0,0-1 1 0 0,0 1 0 0 0,0 0 0 0 0,0 0-1 0 0,0 0 1 0 0,0 1 0 0 0,0-1-1 0 0,0 1 1 0 0,-1-1 0 0 0,1 1-1 0 0,0 0 1 0 0,0 1 0 0 0,-6 0 0 0 0,8-1-142 0 0,-1 0 1 0 0,0 1 0 0 0,0-1 0 0 0,0 1 0 0 0,1 0 0 0 0,-1 0 0 0 0,0 0 0 0 0,1-1 0 0 0,-1 1-1 0 0,1 1 1 0 0,-3 1 0 0 0,3-2-157 0 0,0 0 0 0 0,0 0 0 0 0,0 0 0 0 0,1 1 0 0 0,-1-1 0 0 0,0 0 0 0 0,0 1 0 0 0,1-1 0 0 0,-1 0 0 0 0,1 1 0 0 0,0-1 0 0 0,-1 1 0 0 0,1-1 0 0 0,0 1 0 0 0,0-1 0 0 0,0 3 0 0 0,0-3-1234 0 0,4 4-4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50.203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 21191 0 0,'1'12'540'0'0,"0"-1"0"0"0,1 1 0 0 0,1-1-1 0 0,5 17 1 0 0,3 16 1041 0 0,-6-23-599 0 0,-3-11-581 0 0,0 0 0 0 0,0 1 1 0 0,0 19-1 0 0,-2-41-201 0 0,1 1 1 0 0,1 0 0 0 0,-1 0-1 0 0,2 1 1 0 0,-1-1 0 0 0,1 0-1 0 0,7-13 1 0 0,-2 6-162 0 0,-3 7 11 0 0,-1 1 1 0 0,2-1-1 0 0,-1 1 1 0 0,1 0-1 0 0,0 0 1 0 0,1 1-1 0 0,10-10 1 0 0,-16 17 11 0 0,1 0 0 0 0,0 0 0 0 0,0 0 0 0 0,0 0 0 0 0,0 1 0 0 0,-1-1 0 0 0,1 1 0 0 0,0-1 0 0 0,0 1 0 0 0,1-1 1 0 0,-1 1-1 0 0,0 0 0 0 0,0 0 0 0 0,0 0 0 0 0,0 0 0 0 0,0 1 0 0 0,0-1 0 0 0,0 0 0 0 0,0 1 0 0 0,0 0 0 0 0,0-1 0 0 0,0 1 0 0 0,-1 0 1 0 0,1 0-1 0 0,0 0 0 0 0,0 0 0 0 0,3 3 0 0 0,0 0-81 0 0,1 0 0 0 0,-1 0 0 0 0,1 1 0 0 0,-1 0 0 0 0,-1 0 0 0 0,9 10 0 0 0,-4 0 19 0 0,0 0 0 0 0,-2 0 0 0 0,0 1 0 0 0,0 0 0 0 0,-2 0 0 0 0,0 1 0 0 0,5 33 0 0 0,-6-35 71 0 0,-1 1-2650 0 0,-1-5-3645 0 0,-2 0-3643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50.57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1 5984 0 0,'1'1'11125'0'0,"4"10"-6125"0"0,4 38 299 0 0,-6 27-3163 0 0,-2-34-1378 0 0,-4 183 945 0 0,4 50-1473 0 0,0-252-771 0 0,1-1 0 0 0,1 0 1 0 0,1 0-1 0 0,8 23 0 0 0,-8-35-2269 0 0,3-2-6944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50.94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11 1 24879 0 0,'0'0'1892'0'0,"-10"20"-915"0"0,10-4-130 0 0,1 0 0 0 0,0 0 0 0 0,1 1 0 0 0,6 18 0 0 0,-1 6-672 0 0,33 234 434 0 0,-13-1-1345 0 0,-14-121 152 0 0,-11-122-680 0 0,-3 36 0 0 0,0-45-7 0 0,0 2-530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51.30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11 76 23039 0 0,'-1'0'68'0'0,"1"0"1"0"0,-1 0-1 0 0,1 0 0 0 0,-1 0 0 0 0,1 0 0 0 0,0 0 0 0 0,-1 0 0 0 0,1 0 1 0 0,-1 0-1 0 0,1-1 0 0 0,-1 1 0 0 0,1 0 0 0 0,0 0 0 0 0,-1 0 0 0 0,1-1 0 0 0,0 1 1 0 0,-1 0-1 0 0,1-1 0 0 0,0 1 0 0 0,-1 0 0 0 0,1-1 0 0 0,0 1 0 0 0,0 0 1 0 0,-1-1-1 0 0,1 1 0 0 0,0 0 0 0 0,0-1 0 0 0,0 1 0 0 0,0-1 0 0 0,-1 1 0 0 0,1 0 1 0 0,0-1-1 0 0,0 1 0 0 0,0-1 0 0 0,0 0 0 0 0,0 0 85 0 0,1 0 0 0 0,-1 0 0 0 0,1 0 0 0 0,0-1 0 0 0,-1 1-1 0 0,1 0 1 0 0,0 0 0 0 0,-1 0 0 0 0,1 0 0 0 0,0 0 0 0 0,0 0 0 0 0,1 0 0 0 0,2-3 272 0 0,1 1 1 0 0,-1-1 0 0 0,1 1 0 0 0,0 0 0 0 0,6-2 0 0 0,12-2 35 0 0,1 1 0 0 0,0 1 0 0 0,44-3-1 0 0,76 4-3073 0 0,-112 4 1319 0 0,-3 0-726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0T11:46:21.92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8 1 26719 0 0,'-3'3'1184'0'0,"0"0"248"0"0,2-2-1144 0 0,1 2-288 0 0,0 1 360 0 0,0 0 24 0 0,1 2 0 0 0,2 1 0 0 0,0-1-288 0 0,1 1-96 0 0,-1 0 72 0 0,4-1-72 0 0,0-1-704 0 0,0 0-192 0 0,0-1-32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52.037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0 177 15200 0 0,'0'0'1849'0'0,"14"5"3389"0"0,33-1-865 0 0,-32-4-4047 0 0,-1 0 0 0 0,0-2 1 0 0,20-4-1 0 0,-27 5-306 0 0,0-1 0 0 0,0 1 0 0 0,0-2 0 0 0,0 1 0 0 0,0-1 0 0 0,-1 0 0 0 0,0-1 0 0 0,1 1 0 0 0,-1-1 0 0 0,-1-1 0 0 0,1 1 1 0 0,0-1-1 0 0,-1 0 0 0 0,0 0 0 0 0,5-7 0 0 0,-9 10-63 0 0,1-1 0 0 0,-1 1 1 0 0,0-1-1 0 0,0 1 1 0 0,0-1-1 0 0,0 1 0 0 0,0-1 1 0 0,-1 0-1 0 0,1 0 0 0 0,-1 1 1 0 0,0-1-1 0 0,0 0 0 0 0,0 0 1 0 0,0 1-1 0 0,0-1 0 0 0,-1 0 1 0 0,1 0-1 0 0,-1 1 0 0 0,0-1 1 0 0,0 0-1 0 0,1 1 0 0 0,-2-1 1 0 0,1 1-1 0 0,0-1 0 0 0,-1 1 1 0 0,1 0-1 0 0,-1-1 0 0 0,1 1 1 0 0,-1 0-1 0 0,-4-3 1 0 0,3 2-29 0 0,0-1 0 0 0,-1 1 1 0 0,1 1-1 0 0,-1-1 1 0 0,0 0-1 0 0,0 1 1 0 0,0 0-1 0 0,0 0 1 0 0,0 0-1 0 0,0 0 1 0 0,-1 1-1 0 0,1 0 0 0 0,-1 0 1 0 0,1 0-1 0 0,-1 0 1 0 0,1 1-1 0 0,-1-1 1 0 0,-5 1-1 0 0,8 1 151 0 0,0 0-1 0 0,-1 0 1 0 0,1 0-1 0 0,-1 0 1 0 0,1 0-1 0 0,0 1 1 0 0,0-1-1 0 0,0 1 1 0 0,0-1-1 0 0,0 1 1 0 0,0 0-1 0 0,0 0 1 0 0,0 0-1 0 0,1 0 1 0 0,-1 0-1 0 0,1 0 1 0 0,-1 0-1 0 0,-1 4 1 0 0,-20 46 1814 0 0,21-46-1826 0 0,-3 7 214 0 0,1 1-1 0 0,-4 19 0 0 0,7-28-228 0 0,1 0-1 0 0,-1 0 1 0 0,1 0 0 0 0,0 1-1 0 0,0-1 1 0 0,1 0-1 0 0,-1 0 1 0 0,1 0 0 0 0,0 0-1 0 0,2 6 1 0 0,0-4-56 0 0,-1 0 0 0 0,1 1 0 0 0,1-1 1 0 0,-1 0-1 0 0,1-1 0 0 0,0 1 0 0 0,0-1 0 0 0,1 0 0 0 0,0 0 0 0 0,0 0 0 0 0,1 0 1 0 0,7 5-1 0 0,-9-8-82 0 0,6 5-213 0 0,0-1 0 0 0,1 0 0 0 0,22 12 0 0 0,-29-18 14 0 0,0 1 0 0 0,0-1-1 0 0,0 0 1 0 0,0 0 0 0 0,1-1-1 0 0,-1 1 1 0 0,0-1 0 0 0,1 0 0 0 0,-1 0-1 0 0,0 0 1 0 0,0 0 0 0 0,1-1-1 0 0,-1 0 1 0 0,0 0 0 0 0,8-3 0 0 0,0-1-1377 0 0,-1 0 0 0 0,1-1 0 0 0,-1 0 0 0 0,19-14 1 0 0,-21 12 955 0 0,1 0 1 0 0,-1-1 0 0 0,-1 0 0 0 0,1 0 0 0 0,7-13 0 0 0,-11 14 992 0 0,0 0 0 0 0,0 0 0 0 0,-1-1 0 0 0,-1 1 0 0 0,1-1 0 0 0,-1 0 1 0 0,2-11-1 0 0,-4 12 840 0 0,1 1 1 0 0,-2-1 0 0 0,1 0-1 0 0,-1 1 1 0 0,-1-1 0 0 0,1 0-1 0 0,-1 1 1 0 0,-1-1 0 0 0,-2-11-1 0 0,3 17-994 0 0,0 0 0 0 0,1 0 0 0 0,-1 0 1 0 0,0 0-1 0 0,0 0 0 0 0,0 0 0 0 0,0 0 0 0 0,0 0 0 0 0,-1 0 0 0 0,1 0 0 0 0,-1 1 0 0 0,1-1 0 0 0,-1 1 0 0 0,1-1 0 0 0,-1 1 0 0 0,0-1 0 0 0,0 1 1 0 0,0 0-1 0 0,0 0 0 0 0,0 0 0 0 0,0 0 0 0 0,0 0 0 0 0,0 1 0 0 0,0-1 0 0 0,0 0 0 0 0,-3 1 0 0 0,3 0-57 0 0,-1 0 0 0 0,1 0-1 0 0,-1 0 1 0 0,1 0 0 0 0,-1 1-1 0 0,1 0 1 0 0,-1-1 0 0 0,1 1-1 0 0,0 0 1 0 0,-1 0 0 0 0,1 0-1 0 0,0 0 1 0 0,0 1 0 0 0,0-1 0 0 0,0 1-1 0 0,0-1 1 0 0,0 1 0 0 0,0 0-1 0 0,0-1 1 0 0,1 1 0 0 0,-1 0-1 0 0,-1 4 1 0 0,-5 6-31 0 0,1 1 0 0 0,0 1 1 0 0,1-1-1 0 0,1 1 0 0 0,0 0 0 0 0,1 0 0 0 0,0 1 0 0 0,1-1 0 0 0,1 1 1 0 0,0-1-1 0 0,1 1 0 0 0,2 28 0 0 0,-1-41-60 0 0,0-1 0 0 0,1 1 0 0 0,-1 0 0 0 0,0 0-1 0 0,1-1 1 0 0,-1 1 0 0 0,1 0 0 0 0,0-1 0 0 0,-1 1 0 0 0,1-1 0 0 0,0 1 0 0 0,0 0-1 0 0,0-1 1 0 0,0 0 0 0 0,0 1 0 0 0,0-1 0 0 0,1 0 0 0 0,-1 0 0 0 0,0 1 0 0 0,1-1-1 0 0,-1 0 1 0 0,1 0 0 0 0,-1-1 0 0 0,1 1 0 0 0,-1 0 0 0 0,1 0 0 0 0,0-1 0 0 0,-1 1 0 0 0,1-1-1 0 0,0 1 1 0 0,-1-1 0 0 0,1 0 0 0 0,3 0 0 0 0,-2 0-36 0 0,0 0 0 0 0,0 0-1 0 0,0-1 1 0 0,0 1 0 0 0,0-1 0 0 0,1 0-1 0 0,-1 0 1 0 0,0 0 0 0 0,0 0 0 0 0,-1 0 0 0 0,1-1-1 0 0,0 1 1 0 0,0-1 0 0 0,-1 0 0 0 0,1 0 0 0 0,-1 0-1 0 0,4-4 1 0 0,1-3-101 0 0,0 0 0 0 0,-1-1 0 0 0,0 0 0 0 0,-1 0 0 0 0,0-1-1 0 0,-1 1 1 0 0,0-1 0 0 0,3-13 0 0 0,1-12-493 0 0,5-44 0 0 0,-13 65 1217 0 0,0 15-552 0 0,0 0 0 0 0,0 0 1 0 0,0 0-1 0 0,-1 0 1 0 0,1 0-1 0 0,0 0 1 0 0,0 0-1 0 0,0 0 1 0 0,0 0-1 0 0,0 0 1 0 0,0 0-1 0 0,0-1 0 0 0,0 1 1 0 0,0 0-1 0 0,-1 0 1 0 0,1 0-1 0 0,0 0 1 0 0,0 0-1 0 0,0 0 1 0 0,0 0-1 0 0,0 0 1 0 0,0 0-1 0 0,0 0 1 0 0,0 0-1 0 0,0 0 0 0 0,-1 1 1 0 0,1-1-1 0 0,0 0 1 0 0,0 0-1 0 0,0 0 1 0 0,0 0-1 0 0,0 0 1 0 0,0 0-1 0 0,0 0 1 0 0,0 0-1 0 0,0 0 0 0 0,0 0 1 0 0,0 0-1 0 0,-1 0 1 0 0,1 0-1 0 0,0 0 1 0 0,0 0-1 0 0,0 1 1 0 0,0-1-1 0 0,0 0 1 0 0,0 0-1 0 0,0 0 0 0 0,0 0 1 0 0,0 0-1 0 0,0 0 1 0 0,0 0-1 0 0,0 0 1 0 0,0 0-1 0 0,0 1 1 0 0,0-1-1 0 0,0 0 1 0 0,0 0-1 0 0,0 0 0 0 0,-1 2 170 0 0,0 1-1 0 0,0-1 1 0 0,1 0-1 0 0,-1 1 1 0 0,1-1-1 0 0,-1 1 0 0 0,1-1 1 0 0,0 1-1 0 0,0 4 1 0 0,2 9-258 0 0,1 1 1 0 0,0-1 0 0 0,2 0-1 0 0,0 0 1 0 0,0 0-1 0 0,2 0 1 0 0,0-1 0 0 0,0 0-1 0 0,12 16 1 0 0,5 0-3782 0 0,4-4-3483 0 0,-15-17-1112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52.510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158 1017 7368 0 0,'-10'-40'5950'0'0,"8"30"-3391"0"0,-1 0 1 0 0,0-1 0 0 0,0 1 0 0 0,-7-13 0 0 0,9 20-2153 0 0,-1 1 0 0 0,1 0 0 0 0,-1-1 0 0 0,0 1 1 0 0,1 0-1 0 0,-1 0 0 0 0,0 0 0 0 0,-5-3 0 0 0,5 4-484 0 0,0 0 0 0 0,0 0-1 0 0,0 0 1 0 0,0 0 0 0 0,0 0 0 0 0,0 0-1 0 0,-1 1 1 0 0,1-1 0 0 0,0 1-1 0 0,-1 0 1 0 0,-3-1 0 0 0,3 2 108 0 0,0-1 1 0 0,0 1-1 0 0,0 0 0 0 0,0 0 1 0 0,1 0-1 0 0,-1 0 1 0 0,0 1-1 0 0,1-1 0 0 0,-1 1 1 0 0,1-1-1 0 0,0 1 1 0 0,-1 0-1 0 0,1 0 0 0 0,0 0 1 0 0,0 0-1 0 0,0 0 1 0 0,0 0-1 0 0,1 1 0 0 0,-1-1 1 0 0,0 1-1 0 0,1-1 1 0 0,0 1-1 0 0,-2 4 0 0 0,-1 2 73 0 0,0 1 0 0 0,1 0 0 0 0,0 0 0 0 0,1-1 0 0 0,-3 16 0 0 0,5-19-196 0 0,0 0-1 0 0,0-1 1 0 0,0 1-1 0 0,1-1 1 0 0,0 1-1 0 0,0 0 1 0 0,0-1 0 0 0,3 6-1 0 0,-4-10 74 0 0,0 0-1 0 0,1 0 0 0 0,-1 0 1 0 0,1 0-1 0 0,-1 0 1 0 0,1 0-1 0 0,-1 0 0 0 0,1 0 1 0 0,-1 0-1 0 0,1 0 1 0 0,0-1-1 0 0,0 1 0 0 0,-1 0 1 0 0,1 0-1 0 0,0-1 1 0 0,0 1-1 0 0,0-1 0 0 0,0 1 1 0 0,0-1-1 0 0,0 1 1 0 0,0-1-1 0 0,0 1 1 0 0,0-1-1 0 0,0 0 0 0 0,0 0 1 0 0,0 1-1 0 0,0-1 1 0 0,0 0-1 0 0,0 0 0 0 0,0 0 1 0 0,0 0-1 0 0,0 0 1 0 0,0 0-1 0 0,0 0 0 0 0,0-1 1 0 0,0 1-1 0 0,0 0 1 0 0,0-1-1 0 0,0 1 0 0 0,0-1 1 0 0,0 1-1 0 0,0-1 1 0 0,0 1-1 0 0,0-1 1 0 0,0 1-1 0 0,0-1 0 0 0,-1 0 1 0 0,2-1-1 0 0,4-2-12 0 0,-1-1-1 0 0,-1 0 1 0 0,1 0-1 0 0,-1-1 1 0 0,0 1-1 0 0,0-1 1 0 0,5-10-1 0 0,18-46-99 0 0,-9 10 49 0 0,-2-1 0 0 0,-3 0 0 0 0,10-79 0 0 0,-14 67 302 0 0,20-227-25 0 0,-27 244-111 0 0,-3 0 0 0 0,-1 0 0 0 0,-3 0 0 0 0,-12-52 0 0 0,17 100-68 0 0,0-1 0 0 0,0 1 1 0 0,0-1-1 0 0,0 1 0 0 0,0-1 0 0 0,0 1 0 0 0,0 0 0 0 0,0-1 0 0 0,0 1 0 0 0,0-1 1 0 0,0 1-1 0 0,0-1 0 0 0,0 1 0 0 0,-1 0 0 0 0,1-1 0 0 0,0 1 0 0 0,0-1 1 0 0,0 1-1 0 0,-1 0 0 0 0,1-1 0 0 0,0 1 0 0 0,-1 0 0 0 0,1-1 0 0 0,0 1 0 0 0,-1 0 1 0 0,1 0-1 0 0,0-1 0 0 0,-1 1 0 0 0,1 0 0 0 0,0 0 0 0 0,-1 0 0 0 0,1-1 0 0 0,-1 1 1 0 0,1 0-1 0 0,-1 0 0 0 0,1 0 0 0 0,0 0 0 0 0,-1 0 0 0 0,1 0 0 0 0,-1 0 1 0 0,1 0-1 0 0,-1 0 0 0 0,1 0 0 0 0,-1 0 0 0 0,1 0 0 0 0,-1 0 0 0 0,0 1 33 0 0,0 0-1 0 0,0 0 1 0 0,0 0-1 0 0,0 0 1 0 0,0 0-1 0 0,0 0 1 0 0,0 0-1 0 0,0 0 1 0 0,0 0 0 0 0,1 1-1 0 0,-1-1 1 0 0,1 0-1 0 0,-1 0 1 0 0,0 2-1 0 0,-4 17 176 0 0,1 1 1 0 0,1-1-1 0 0,1 1 0 0 0,0 31 0 0 0,0 5 197 0 0,0 50-104 0 0,4 0 0 0 0,5 0 0 0 0,33 176 0 0 0,-28-228-519 0 0,3 0-1 0 0,38 96 1 0 0,26 13-3039 0 0,-66-142-7218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53.25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 21191 0 0,'1'0'105'0'0,"0"0"0"0"0,-1 1 0 0 0,1-1 0 0 0,0 0 0 0 0,-1 1 1 0 0,1-1-1 0 0,0 1 0 0 0,-1-1 0 0 0,1 1 0 0 0,-1 0 0 0 0,1-1 0 0 0,-1 1 0 0 0,1-1 0 0 0,-1 1 0 0 0,1 0 0 0 0,-1 0 0 0 0,0-1 0 0 0,1 1 0 0 0,-1 0 0 0 0,0-1 0 0 0,0 1 0 0 0,0 0 0 0 0,1 0 0 0 0,-1 0 0 0 0,0-1 0 0 0,0 1 0 0 0,0 0 0 0 0,0 0 0 0 0,-1 1 0 0 0,-1 35 2211 0 0,0-12-1015 0 0,25 209 1927 0 0,-7-100-2307 0 0,-11-83-812 0 0,47 526-364 0 0,-51-555 349 0 0,40 370 402 0 0,-17-288-3566 0 0,-20-94 1803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58.483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0 197 17823 0 0,'0'0'7835'0'0,"27"4"-5093"0"0,-10-5-1786 0 0,31-6-1 0 0,-31 4-725 0 0,35-2 0 0 0,128-1 704 0 0,-65 0-960 0 0,193-30 94 0 0,-260 28-88 0 0,214-43 28 0 0,79-10-160 0 0,-231 53 97 0 0,180 9 0 0 0,-101 4 278 0 0,-37 4-30 0 0,2 1-176 0 0,284-4 164 0 0,-7-10 87 0 0,-268-3-208 0 0,48 0 4 0 0,-107 8-64 0 0,-55-2 0 0 0,52 6 0 0 0,142 14 200 0 0,-217-18-200 0 0,0-1 0 0 0,1-1 0 0 0,46-9 0 0 0,-9-7 42 0 0,-46 11-19 0 0,32-6 0 0 0,-50 12-23 0 0,1 0 0 0 0,-1 0 0 0 0,0 0 0 0 0,1 0 0 0 0,-1 0 0 0 0,0 0 0 0 0,0 0 0 0 0,1 0 0 0 0,-1 0 0 0 0,0 0 0 0 0,0 0 0 0 0,1 1 0 0 0,-1-1 0 0 0,0 0 0 0 0,0 0 0 0 0,1 0 0 0 0,-1 0 0 0 0,0 1 0 0 0,0-1 0 0 0,0 0 0 0 0,1 0 0 0 0,-1 0 0 0 0,0 1 0 0 0,0-1 0 0 0,0 0 0 0 0,0 0 0 0 0,0 1 0 0 0,1-1 0 0 0,-1 0 0 0 0,0 0 0 0 0,0 1 0 0 0,0-1 0 0 0,0 0 0 0 0,0 0 0 0 0,0 1 0 0 0,0-1 0 0 0,0 0 0 0 0,0 1 0 0 0,0-1 0 0 0,0 0 0 0 0,0 0 0 0 0,0 1 0 0 0,-2 14 0 0 0,1-12 0 0 0,-5 70 0 0 0,4 1 0 0 0,2-1 0 0 0,11 78 0 0 0,42 159 0 0 0,7 274 0 0 0,-56-237-1920 0 0,-5-212 607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7:00.48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23 14280 0 0,'0'0'4791'0'0,"4"-1"-717"0"0,7 0-3342 0 0,22 3-367 0 0,15 7-92 0 0,-31-5 382 0 0,0-1 0 0 0,34 2-1 0 0,352-14 2539 0 0,-13-17-2309 0 0,-94 25-509 0 0,1 1-28 0 0,-129 2-235 0 0,3 0 177 0 0,-48-1-84 0 0,25-1-18 0 0,171-10-37 0 0,-197 7-88 0 0,123 8 51 0 0,-50 1-62 0 0,-27-2 2 0 0,-71 1 87 0 0,171 0-17 0 0,-250-6-121 0 0,156 0 0 0 0,-114 0-2 0 0,-43 0 0 0 0,0 1 0 0 0,23 2 0 0 0,-20-1-32 0 0,0 0-1 0 0,25-2 1 0 0,25 0-2146 0 0,-56 1-5267 0 0,0-4-2458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7:02.34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32 32 5984 0 0,'-8'0'-2534'0'0,"-3"0"6338"0"0,-2 3 16184 0 0,26 1-18607 0 0,6-1-919 0 0,1 0-1 0 0,-1-1 1 0 0,1-2 0 0 0,-1 0-1 0 0,1-1 1 0 0,27-5-1 0 0,-22 4-224 0 0,86-11 73 0 0,210-11-703 0 0,-302 25-534 0 0,-15-1-5187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7:02.86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 25167 0 0,'0'0'2816'0'0,"16"15"-760"0"0,-4-7-1560 0 0,1 0 0 0 0,20 8 0 0 0,-22-11-467 0 0,0 0-1 0 0,-1 0 1 0 0,1 1-1 0 0,-1 1 1 0 0,15 13 0 0 0,-22-18 2 0 0,-1 1 1 0 0,0-1-1 0 0,0 1 1 0 0,0 0-1 0 0,0 0 1 0 0,0 0-1 0 0,-1 0 1 0 0,0 0-1 0 0,1 0 1 0 0,-1 0 0 0 0,0 0-1 0 0,0 1 1 0 0,-1-1-1 0 0,1 0 1 0 0,-1 1-1 0 0,0-1 1 0 0,1 0-1 0 0,-2 1 1 0 0,1-1-1 0 0,0 0 1 0 0,-1 1-1 0 0,1-1 1 0 0,-1 0-1 0 0,-2 7 1 0 0,-3 5-15 0 0,0 1-1 0 0,-1-1 1 0 0,-1-1-1 0 0,-17 26 1 0 0,-20 19-5263 0 0,38-48 3633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7:03.827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 24647 0 0,'0'0'1870'0'0,"2"22"-1036"0"0,-1-3-144 0 0,1 0 0 0 0,1 0 0 0 0,7 22 0 0 0,0 5 298 0 0,12 107-290 0 0,4 235 0 0 0,-25-365-821 0 0,-1 2-550 0 0,1 0 0 0 0,1-1-1 0 0,2 1 1 0 0,8 33 0 0 0,-11-54-1286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7:04.289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7 50 17503 0 0,'-1'-1'270'0'0,"1"0"-1"0"0,0 0 0 0 0,-1 0 0 0 0,1 0 0 0 0,0 0 0 0 0,0 0 0 0 0,-1 0 0 0 0,1 0 0 0 0,0 0 0 0 0,0 0 0 0 0,0 0 0 0 0,0 0 0 0 0,0 0 0 0 0,0 0 0 0 0,1 0 0 0 0,-1 0 0 0 0,0 0 0 0 0,0 0 1 0 0,1 0-1 0 0,-1 0 0 0 0,1 0 0 0 0,-1 0 0 0 0,1 1 0 0 0,-1-1 0 0 0,1 0 0 0 0,1-1 0 0 0,0 0-6 0 0,0 0-1 0 0,0 1 1 0 0,0-1-1 0 0,1 1 1 0 0,-1-1 0 0 0,0 1-1 0 0,1 0 1 0 0,-1 0-1 0 0,6-1 1 0 0,2 0-77 0 0,0 0 0 0 0,0 0 0 0 0,0 1 0 0 0,16 1 0 0 0,-18 1-72 0 0,-1-1-1 0 0,1 2 1 0 0,0-1-1 0 0,-1 1 0 0 0,1 0 1 0 0,-1 1-1 0 0,0 0 1 0 0,0 0-1 0 0,8 5 0 0 0,-12-6-108 0 0,-1-1-1 0 0,1 1 0 0 0,-1-1 0 0 0,0 1 0 0 0,0 0 0 0 0,0 0 1 0 0,0 0-1 0 0,0 0 0 0 0,0 0 0 0 0,-1 0 0 0 0,1 1 0 0 0,-1-1 1 0 0,0 1-1 0 0,1-1 0 0 0,-1 1 0 0 0,0-1 0 0 0,0 1 0 0 0,-1 0 1 0 0,1-1-1 0 0,0 1 0 0 0,-1 0 0 0 0,0 0 0 0 0,1-1 0 0 0,-1 1 1 0 0,-1 0-1 0 0,1 0 0 0 0,-1 5 0 0 0,-4 8 72 0 0,-1-1 1 0 0,-1 1-1 0 0,-1-1 0 0 0,0 0 1 0 0,-1 0-1 0 0,-14 18 0 0 0,3-4-74 0 0,1 0-111 0 0,-1-2 1 0 0,-24 27-1 0 0,0-14-4443 0 0,37-35-4657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7:04.95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44 1 4144 0 0,'1'0'11008'0'0,"4"0"-4792"0"0,13 0 10 0 0,-9 0-6012 0 0,0 0 1 0 0,1 1-1 0 0,-1 0 1 0 0,0 0-1 0 0,0 1 0 0 0,0 0 1 0 0,0 1-1 0 0,0 0 1 0 0,0 1-1 0 0,-1-1 1 0 0,12 8-1 0 0,-19-10-211 0 0,0 0 0 0 0,0 0 1 0 0,0 0-1 0 0,0 0 0 0 0,0 0 0 0 0,0 0 0 0 0,0 0 0 0 0,-1 0 1 0 0,1 0-1 0 0,0 0 0 0 0,-1 1 0 0 0,1-1 0 0 0,-1 0 0 0 0,1 0 1 0 0,-1 1-1 0 0,0-1 0 0 0,0 0 0 0 0,1 1 0 0 0,-1-1 0 0 0,0 0 1 0 0,0 1-1 0 0,0-1 0 0 0,0 1 0 0 0,-1-1 0 0 0,1 0 0 0 0,0 1 1 0 0,-1-1-1 0 0,1 0 0 0 0,0 0 0 0 0,-2 2 0 0 0,-1 6 36 0 0,-1 0-1 0 0,0-1 1 0 0,-8 12-1 0 0,4-6-7 0 0,-4 5 100 0 0,0-1 0 0 0,-1 0 1 0 0,-1 0-1 0 0,-1-1 0 0 0,-1-1 1 0 0,-28 23-1 0 0,20-18 186 0 0,12-9-177 0 0,12-12-141 0 0,-1 0 1 0 0,1 1-1 0 0,0-1 1 0 0,0 0 0 0 0,0 0-1 0 0,0 0 1 0 0,0 0-1 0 0,-1 1 1 0 0,1-1 0 0 0,0 0-1 0 0,0 0 1 0 0,0 0-1 0 0,0 0 1 0 0,0 1-1 0 0,0-1 1 0 0,0 0 0 0 0,0 0-1 0 0,0 0 1 0 0,0 1-1 0 0,0-1 1 0 0,0 0 0 0 0,0 0-1 0 0,0 0 1 0 0,0 1-1 0 0,0-1 1 0 0,0 0-1 0 0,0 0 1 0 0,0 0 0 0 0,0 1-1 0 0,0-1 1 0 0,0 0-1 0 0,0 0 1 0 0,0 0 0 0 0,1 1-1 0 0,-1-1 1 0 0,0 0-1 0 0,0 0 1 0 0,0 0-1 0 0,0 0 1 0 0,0 0 0 0 0,1 1-1 0 0,-1-1 1 0 0,0 0-1 0 0,0 0 1 0 0,0 0 0 0 0,0 0-1 0 0,1 0 1 0 0,-1 0-1 0 0,0 0 1 0 0,0 0-1 0 0,0 1 1 0 0,1-1 0 0 0,-1 0-1 0 0,0 0 1 0 0,0 0-1 0 0,11 4-42 0 0,19 2 124 0 0,0-2 0 0 0,0-1-1 0 0,1-2 1 0 0,36-2 0 0 0,-14 0-286 0 0,-34-1-1675 0 0,-11 0 905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56.832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33 3224 0 0,'0'0'16347'0'0,"22"-1"-14039"0"0,25-9-74 0 0,0 3 0 0 0,73-1 0 0 0,94 11-320 0 0,-115 1-829 0 0,244-15-1186 0 0,-335 10 538 0 0,-1 0-2094 0 0,-3 0-4996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27.0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90 12440 0 0,'-4'3'13937'0'0,"4"-2"-13906"0"0,0-1 0 0 0,0 0 0 0 0,0 0 0 0 0,0 1 0 0 0,0-1 0 0 0,0 0 1 0 0,0 0-1 0 0,0 0 0 0 0,0 1 0 0 0,1-1 0 0 0,-1 0 0 0 0,0 0 0 0 0,0 0 1 0 0,0 1-1 0 0,0-1 0 0 0,1 0 0 0 0,-1 0 0 0 0,0 0 0 0 0,0 0 0 0 0,0 1 1 0 0,1-1-1 0 0,-1 0 0 0 0,0 0 0 0 0,0 0 0 0 0,1 0 0 0 0,-1 0 0 0 0,0 0 1 0 0,0 0-1 0 0,1 0 0 0 0,-1 0 0 0 0,0 0 0 0 0,0 0 0 0 0,1 0 0 0 0,-1 0 1 0 0,0 0-1 0 0,1 0 0 0 0,9 2 476 0 0,54 1 891 0 0,96-9-1 0 0,-102 3-517 0 0,22-2-1032 0 0,125-25 0 0 0,109-26 464 0 0,-310 55-312 0 0,-3 1 0 0 0,1-1 0 0 0,0 1 0 0 0,-1 0 0 0 0,1-1 0 0 0,-1 1 0 0 0,1 0 0 0 0,0 0 0 0 0,-1 1 0 0 0,1-1 0 0 0,-1 0 0 0 0,1 0 0 0 0,0 1 0 0 0,1 0 0 0 0,-2 0 0 0 0,0 0 0 0 0,0-1 0 0 0,0 1 0 0 0,0 0 0 0 0,-1 0 0 0 0,1 0 0 0 0,0 0 0 0 0,-1 0 0 0 0,1 0 0 0 0,0 0 0 0 0,-1 0 0 0 0,1 0 0 0 0,-1 0 0 0 0,0 1 0 0 0,1-1 0 0 0,-1 0 0 0 0,0 0 0 0 0,0 0 0 0 0,0 1 0 0 0,0 1 0 0 0,1-2 0 0 0,22 178 64 0 0,9 213-64 0 0,-30-368 64 0 0,-2-6 45 0 0,2-1 1 0 0,4 23-1 0 0,-5-38 426 0 0,0-1-2195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27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4608 0 0,'3'3'18943'0'0,"1"3"-11342"0"0,6 16-9920 0 0,-9-20 4340 0 0,23 49-1589 0 0,45 69 0 0 0,-69-120-431 0 0,2 2-1 0 0,-1 1 0 0 0,1-1 0 0 0,-1 1 0 0 0,1-1 0 0 0,0 1 0 0 0,0-1 0 0 0,0 0 0 0 0,0 0 0 0 0,1 0 0 0 0,-1 0 0 0 0,0-1 0 0 0,1 1 0 0 0,-1 0 0 0 0,1-1 0 0 0,3 2 0 0 0,-4-3 0 0 0,1 0 0 0 0,-1 0 0 0 0,0 0 0 0 0,0 0 0 0 0,0 0 0 0 0,0-1 0 0 0,0 1 0 0 0,0 0 0 0 0,0-1 0 0 0,0 0 0 0 0,0 1 0 0 0,0-1 0 0 0,-1 0 0 0 0,1 0 0 0 0,0 0 0 0 0,0 0 0 0 0,-1-1 0 0 0,1 1 0 0 0,0 0 0 0 0,-1-1 0 0 0,0 1 0 0 0,2-3 0 0 0,18-16-167 0 0,-1-2-1 0 0,-1 0 1 0 0,-1-1 0 0 0,-2-1-1 0 0,19-33 1 0 0,-27 40-1586 0 0,2 1-5452 0 0,-2 1-2160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28.9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3 578 3680 0 0,'-3'0'22111'0'0,"18"1"-21323"0"0,1 1 0 0 0,-1 0 0 0 0,0 2 0 0 0,15 4 0 0 0,8 2-856 0 0,282 50 2328 0 0,-238-51-2472 0 0,200 6-532 0 0,-238-12 385 0 0,44 3 374 0 0,-87-6 23 0 0,0-1 0 0 0,0 1 0 0 0,0 0 0 0 0,0-1 0 0 0,1 1 0 0 0,-1-1 0 0 0,0 1 0 0 0,0-1 0 0 0,0 1 0 0 0,0-1 0 0 0,0 0 0 0 0,0 0 0 0 0,0 1 0 0 0,0-1 0 0 0,0 0 0 0 0,-1 0 0 0 0,1 0 0 0 0,0 0 0 0 0,0 0 0 0 0,-1 0 0 0 0,1 0 0 0 0,-1 0 0 0 0,1 0 0 0 0,-1-1 0 0 0,1 1 0 0 0,-1 0 0 0 0,0 0 0 0 0,1 0 0 0 0,-1-3 0 0 0,3-33-130 0 0,-2-34 78 0 0,-10-255-159 0 0,4 257 280 0 0,-3-34-30 0 0,4 58-372 0 0,4 35-3124 0 0,0 0-3398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31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1 130 15664 0 0,'0'0'8762'0'0,"13"-21"-6189"0"0,-5 12-2127 0 0,0 0-1 0 0,1 1 1 0 0,0 1 0 0 0,1-1-1 0 0,15-8 1 0 0,8-7-304 0 0,-29 20-150 0 0,1 1 0 0 0,0-1-1 0 0,-1 1 1 0 0,1 0 0 0 0,0 0-1 0 0,0 0 1 0 0,6-1 0 0 0,-3 1 2 0 0,-7 1 6 0 0,1 0 0 0 0,-1 0 0 0 0,1 0 0 0 0,-1 1 0 0 0,1-1 0 0 0,-1 0 0 0 0,1 1 0 0 0,0-1 0 0 0,-1 1 0 0 0,1 0 0 0 0,0 0 0 0 0,-1-1 0 0 0,1 1 0 0 0,0 0 0 0 0,0 0 0 0 0,-1 0 0 0 0,1 1 0 0 0,0-1 0 0 0,2 1 0 0 0,6 4 132 0 0,-2 0-1 0 0,1 1 1 0 0,-1 0 0 0 0,1 1-1 0 0,-2 0 1 0 0,1 0 0 0 0,9 12-1 0 0,12 10 184 0 0,26 18 74 0 0,17 16-1699 0 0,-31-17-3266 0 0,-28-28 2921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32.5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87 4 3224 0 0,'-16'0'2642'0'0,"6"0"5993"0"0,-17 14 821 0 0,25-12-9349 0 0,0 0 0 0 0,0 0 1 0 0,0 0-1 0 0,0 0 0 0 0,1 0 1 0 0,-1 1-1 0 0,1-1 1 0 0,0 0-1 0 0,0 1 0 0 0,0 0 1 0 0,0-1-1 0 0,0 1 0 0 0,0-1 1 0 0,0 5-1 0 0,-3 10-109 0 0,0 1-1 0 0,2 0 1 0 0,0 0-1 0 0,1 32 0 0 0,2-45 11 0 0,-1 0-1 0 0,0 0 0 0 0,1 0 0 0 0,0 0 0 0 0,0 0 1 0 0,1 0-1 0 0,-1 0 0 0 0,1 0 0 0 0,0 0 0 0 0,0-1 1 0 0,1 1-1 0 0,-1-1 0 0 0,1 0 0 0 0,0 1 0 0 0,0-1 0 0 0,1 0 1 0 0,-1-1-1 0 0,1 1 0 0 0,0-1 0 0 0,0 0 0 0 0,6 5 1 0 0,-7-7 32 0 0,0 0 0 0 0,0 0 0 0 0,0-1 0 0 0,0 1 0 0 0,0-1 0 0 0,0 1 0 0 0,0-1 0 0 0,0 0 0 0 0,0 0 0 0 0,0-1 0 0 0,0 1 0 0 0,0 0 1 0 0,0-1-1 0 0,0 0 0 0 0,0 0 0 0 0,0 0 0 0 0,4-2 0 0 0,8-4 63 0 0,0 0 1 0 0,14-11-1 0 0,-17 11-77 0 0,-7 4 22 0 0,-1-1 1 0 0,0 1 0 0 0,1-1-1 0 0,-1 0 1 0 0,0 0 0 0 0,-1 0-1 0 0,1 0 1 0 0,-1-1 0 0 0,0 1-1 0 0,3-6 1 0 0,3-8-510 0 0,10-30-1 0 0,-7 17 1530 0 0,-13 32-1043 0 0,1 0 1 0 0,-1 0-1 0 0,0 0 1 0 0,1-1-1 0 0,-1 1 1 0 0,1 0-1 0 0,0 0 1 0 0,-1 0-1 0 0,1 0 0 0 0,0 0 1 0 0,-1 0-1 0 0,1 0 1 0 0,0 0-1 0 0,0 0 1 0 0,0 0-1 0 0,0 0 1 0 0,0 0-1 0 0,0 0 1 0 0,0 0-1 0 0,0 0 1 0 0,1 2-1 0 0,4 21 297 0 0,0-12-267 0 0,1 3 25 0 0,0-1-1 0 0,9 16 1 0 0,-12-26-134 0 0,-1 0 1 0 0,1-1 0 0 0,0 1 0 0 0,0-1-1 0 0,0 1 1 0 0,0-1 0 0 0,1 0 0 0 0,-1 0 0 0 0,1 0-1 0 0,0-1 1 0 0,-1 1 0 0 0,6 1 0 0 0,-8-3 66 0 0,0-1-1 0 0,0 1 1 0 0,1-1 0 0 0,-1 0-1 0 0,0 1 1 0 0,1-1 0 0 0,-1 0-1 0 0,0 0 1 0 0,0 0 0 0 0,1 0 0 0 0,-1 0-1 0 0,0 0 1 0 0,1 0 0 0 0,-1 0-1 0 0,0-1 1 0 0,0 1 0 0 0,1 0 0 0 0,-1-1-1 0 0,0 1 1 0 0,0-1 0 0 0,1 0-1 0 0,1-1 1 0 0,-1 0-37 0 0,0 0 0 0 0,1 0 0 0 0,-1 0 0 0 0,0 0 0 0 0,0-1 0 0 0,0 1 0 0 0,-1-1 0 0 0,1 0 0 0 0,1-3-1 0 0,1-3 21 0 0,-1 0 0 0 0,0 0 0 0 0,0 0 0 0 0,-1 0 0 0 0,2-14-1 0 0,-3 12-29 0 0,-1 0-1 0 0,0 1 1 0 0,-1-1-1 0 0,0 0 1 0 0,-4-17-1 0 0,4 24 3 0 0,0-1-1 0 0,-1 1 0 0 0,1-1 1 0 0,-1 1-1 0 0,0 0 1 0 0,0 0-1 0 0,-1 0 0 0 0,1 0 1 0 0,-1 0-1 0 0,0 0 0 0 0,0 1 1 0 0,0-1-1 0 0,-1 1 0 0 0,1 0 1 0 0,-6-4-1 0 0,7 6-51 0 0,-1 0 1 0 0,1 1-1 0 0,0-1 0 0 0,-1 0 0 0 0,1 1 0 0 0,-1-1 1 0 0,1 1-1 0 0,-1 0 0 0 0,1 0 0 0 0,-1 0 0 0 0,1 0 1 0 0,-1 0-1 0 0,0 1 0 0 0,1-1 0 0 0,0 1 1 0 0,-1 0-1 0 0,1 0 0 0 0,-1-1 0 0 0,-3 4 0 0 0,1-2-340 0 0,1 0-1 0 0,0 0 0 0 0,0 1 0 0 0,0 0 0 0 0,0 0 1 0 0,0 0-1 0 0,1 0 0 0 0,-1 0 0 0 0,-4 7 0 0 0,5-4-835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33.0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28 23039 0 0,'-10'16'2507'0'0,"9"-13"-2419"0"0,0 0-1 0 0,-1 0 1 0 0,2 0 0 0 0,-1 0-1 0 0,0 1 1 0 0,1-1 0 0 0,-1 0 0 0 0,1 1-1 0 0,0-1 1 0 0,0 0 0 0 0,0 1-1 0 0,1 2 1 0 0,11 45 999 0 0,-3-17-1245 0 0,-5-17 168 0 0,-2-12 46 0 0,-1 0 0 0 0,0 0 0 0 0,0 0 0 0 0,0 0 0 0 0,-1 0 0 0 0,1 7-1 0 0,-1-12-61 0 0,0 0-1 0 0,0 1 0 0 0,0-1 1 0 0,0 0-1 0 0,0 0 0 0 0,0 1 0 0 0,0-1 1 0 0,0 0-1 0 0,0 0 0 0 0,0 1 0 0 0,0-1 1 0 0,-1 0-1 0 0,1 0 0 0 0,0 1 1 0 0,0-1-1 0 0,0 0 0 0 0,0 0 0 0 0,0 0 1 0 0,0 1-1 0 0,0-1 0 0 0,-1 0 0 0 0,1 0 1 0 0,0 0-1 0 0,0 1 0 0 0,0-1 1 0 0,0 0-1 0 0,-1 0 0 0 0,1 0 0 0 0,0 0 1 0 0,0 0-1 0 0,-1 0 0 0 0,1 1 0 0 0,0-1 1 0 0,0 0-1 0 0,0 0 0 0 0,-1 0 1 0 0,1 0-1 0 0,0 0 0 0 0,0 0 0 0 0,-1 0 1 0 0,1 0-1 0 0,0 0 0 0 0,0 0 0 0 0,-1 0 1 0 0,1 0-1 0 0,0 0 0 0 0,0 0 1 0 0,-1 0-1 0 0,1 0 0 0 0,0 0 0 0 0,0-1 1 0 0,0 1-1 0 0,-1 0 0 0 0,1 0 0 0 0,-1 0-16 0 0,0-1-1 0 0,0 1 0 0 0,1-1 0 0 0,-1 1 0 0 0,0-1 0 0 0,1 1 0 0 0,-1-1 1 0 0,0 0-1 0 0,1 1 0 0 0,-1-1 0 0 0,0 0 0 0 0,1 1 0 0 0,-1-1 0 0 0,0-1 0 0 0,-1-5-23 0 0,1 0-1 0 0,-1 0 0 0 0,1 0 0 0 0,1 0 0 0 0,-1 0 0 0 0,1 0 0 0 0,0 0 0 0 0,1 0 0 0 0,0 0 1 0 0,0 0-1 0 0,0 0 0 0 0,1 0 0 0 0,5-12 0 0 0,-2 6 170 0 0,1 0 0 0 0,1 0 1 0 0,0 1-1 0 0,0-1 0 0 0,18-19 0 0 0,-24 30-42 0 0,1 0 0 0 0,-1 1 0 0 0,0-1 0 0 0,1 0-1 0 0,0 1 1 0 0,-1 0 0 0 0,1-1 0 0 0,0 1 0 0 0,-1 0 0 0 0,1 0 0 0 0,0 0-1 0 0,0 0 1 0 0,0 0 0 0 0,0 1 0 0 0,0-1 0 0 0,0 0 0 0 0,0 1-1 0 0,0 0 1 0 0,0-1 0 0 0,4 1 0 0 0,-4 0 15 0 0,1 1 0 0 0,-1 0 0 0 0,0-1 0 0 0,1 1-1 0 0,-1 0 1 0 0,0 0 0 0 0,0 1 0 0 0,0-1 0 0 0,0 0 0 0 0,0 1 0 0 0,0-1 0 0 0,0 1-1 0 0,0 0 1 0 0,0-1 0 0 0,1 3 0 0 0,4 6 81 0 0,-1-1 0 0 0,1 1 0 0 0,-2 1 0 0 0,1-1 0 0 0,-2 1 0 0 0,5 11 0 0 0,20 81-1487 0 0,-19-65-2607 0 0,-7-23 2336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33.9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174 29 21191 0 0,'0'0'2127'0'0,"-11"-18"26"0"0,9 16-2014 0 0,0 1-1 0 0,0 0 0 0 0,0 0 0 0 0,0 0 1 0 0,-1 0-1 0 0,1 0 0 0 0,0 0 0 0 0,0 1 1 0 0,-1-1-1 0 0,1 1 0 0 0,-1-1 1 0 0,1 1-1 0 0,0 0 0 0 0,-1 0 0 0 0,1 0 1 0 0,0 0-1 0 0,-1 1 0 0 0,1-1 0 0 0,0 1 1 0 0,-1-1-1 0 0,1 1 0 0 0,0 0 1 0 0,-1 0-1 0 0,1 0 0 0 0,0 0 0 0 0,0 0 1 0 0,-3 2-1 0 0,-1 1-141 0 0,1 0 1 0 0,-1 0-1 0 0,0 0 1 0 0,1 1-1 0 0,0 0 1 0 0,0 0-1 0 0,0 0 1 0 0,-4 7-1 0 0,3-2 46 0 0,0 0-1 0 0,0 0 0 0 0,1 0 1 0 0,0 0-1 0 0,1 1 0 0 0,1 0 0 0 0,-5 19 1 0 0,7-26-29 0 0,1 0 0 0 0,-1 0 0 0 0,1 0 0 0 0,0 0 0 0 0,0-1 0 0 0,1 1 0 0 0,-1 0 0 0 0,1 0 0 0 0,0 0 0 0 0,0 0 0 0 0,0 0 0 0 0,1-1 0 0 0,-1 1 0 0 0,1-1 0 0 0,0 1 0 0 0,0-1 0 0 0,0 1 0 0 0,0-1 0 0 0,1 0 0 0 0,-1 0 0 0 0,1 0 0 0 0,0 0 0 0 0,0-1 0 0 0,0 1 0 0 0,5 3 0 0 0,-2-3-290 0 0,0 1 0 0 0,0-1-1 0 0,0-1 1 0 0,0 1 0 0 0,1-1 0 0 0,-1 0 0 0 0,8 1-1 0 0,-2-1-1124 0 0,1-1 0 0 0,0 0 0 0 0,-1-1 0 0 0,1 0-1 0 0,15-3 1 0 0,-12 2-6973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34.3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143 43 17535 0 0,'-2'-3'319'0'0,"0"-1"0"0"0,0 1 0 0 0,0-1 0 0 0,0 1 0 0 0,0-1 0 0 0,-1 1 0 0 0,0 0 0 0 0,1 0 0 0 0,-1 1 0 0 0,-4-4 0 0 0,5 5-198 0 0,1 0 0 0 0,-1 1 0 0 0,1-1 0 0 0,-1 1 0 0 0,1-1 0 0 0,-1 1 0 0 0,1 0 0 0 0,-1 0 0 0 0,1 0 0 0 0,-1 0 0 0 0,0 0 0 0 0,1 0 0 0 0,-1 0 0 0 0,1 0 0 0 0,-1 1 0 0 0,1-1 0 0 0,-1 0 0 0 0,1 1 0 0 0,-1-1 0 0 0,1 1 0 0 0,0 0 0 0 0,-1 0 0 0 0,1-1 0 0 0,0 1 0 0 0,-1 0 0 0 0,1 0 0 0 0,0 0 0 0 0,0 0 0 0 0,-2 2 0 0 0,-3 4 87 0 0,-1 0 0 0 0,2-1 0 0 0,-1 2 0 0 0,1-1 0 0 0,0 1 0 0 0,0 0-1 0 0,1 0 1 0 0,0 0 0 0 0,1 0 0 0 0,0 1 0 0 0,-2 8 0 0 0,2-6-55 0 0,1 0 0 0 0,0 0 0 0 0,1 0 0 0 0,0 1 0 0 0,0-1 0 0 0,2 0 0 0 0,-1 0 0 0 0,4 18 0 0 0,-4-27-119 0 0,0-1-1 0 0,1 1 1 0 0,-1 0 0 0 0,1 0 0 0 0,0 0 0 0 0,-1-1 0 0 0,1 1-1 0 0,0 0 1 0 0,0-1 0 0 0,0 1 0 0 0,0 0 0 0 0,0-1-1 0 0,0 1 1 0 0,1-1 0 0 0,-1 0 0 0 0,0 1 0 0 0,1-1 0 0 0,-1 0-1 0 0,1 0 1 0 0,-1 0 0 0 0,1 0 0 0 0,0 0 0 0 0,-1 0-1 0 0,1-1 1 0 0,0 1 0 0 0,0 0 0 0 0,-1-1 0 0 0,1 1 0 0 0,0-1-1 0 0,0 0 1 0 0,0 0 0 0 0,0 0 0 0 0,0 0 0 0 0,-1 0-1 0 0,1 0 1 0 0,3-1 0 0 0,0 1-73 0 0,0-2 0 0 0,-1 1 0 0 0,1 0 0 0 0,-1-1 1 0 0,0 0-1 0 0,0 0 0 0 0,1 0 0 0 0,-1 0 0 0 0,-1-1 0 0 0,1 0 0 0 0,0 0 0 0 0,-1 0 0 0 0,7-6 0 0 0,0-5-271 0 0,-1 1 1 0 0,-1-2-1 0 0,9-18 0 0 0,-9 16 229 0 0,2-1 0 0 0,14-20 0 0 0,-23 37 395 0 0,5 22 1249 0 0,5 22-1570 0 0,-8-28-488 0 0,1-1 0 0 0,0 1-1 0 0,1-1 1 0 0,1 0-1 0 0,0 0 1 0 0,12 20 0 0 0,-11-25-1239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34.83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62 6912 0 0,'4'0'15930'0'0,"14"0"-11735"0"0,21-5-1750 0 0,-27 3-2171 0 0,0 1-1 0 0,20-6 1 0 0,50-13 271 0 0,-20 7-1561 0 0,-21-1-3559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35.2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0 9672 0 0,'0'0'440'0'0,"-10"13"168"0"0,6-5 343 0 0,0 0 1 0 0,1 0-1 0 0,1 0 1 0 0,-1 0-1 0 0,1 0 1 0 0,0 1-1 0 0,0 12 0 0 0,0 65 9564 0 0,2-62-9558 0 0,0 4-595 0 0,1 0 0 0 0,1 0 1 0 0,9 37-1 0 0,-9-56-332 0 0,0 0 1 0 0,1 0 0 0 0,0-1-1 0 0,0 1 1 0 0,1-1 0 0 0,0 0-1 0 0,0 0 1 0 0,1-1-1 0 0,0 1 1 0 0,1-1 0 0 0,-1 0-1 0 0,1 0 1 0 0,1-1-1 0 0,9 9 1 0 0,-11-12-79 0 0,-1 0 0 0 0,1-1-1 0 0,-1 0 1 0 0,1 0 0 0 0,0 0-1 0 0,-1-1 1 0 0,1 1 0 0 0,0-1 0 0 0,0 0-1 0 0,0-1 1 0 0,0 1 0 0 0,5-1 0 0 0,-6 0-234 0 0,0 0 0 0 0,0-1 1 0 0,-1 1-1 0 0,1-1 1 0 0,0 0-1 0 0,-1 0 0 0 0,1 0 1 0 0,-1 0-1 0 0,1-1 0 0 0,4-2 1 0 0,2-2-1698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57.468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4 0 10592 0 0,'-4'2'14702'0'0,"13"2"-14295"0"0,0 0 0 0 0,1-1-1 0 0,-1 0 1 0 0,0 0 0 0 0,1-1 0 0 0,0 0 0 0 0,9 0 0 0 0,20 4-100 0 0,-29-4-253 0 0,0 0-1 0 0,0 1 0 0 0,-1 0 0 0 0,1 0 0 0 0,11 7 0 0 0,-19-8-33 0 0,0-1 0 0 0,0 0 0 0 0,0 1 0 0 0,0 0 0 0 0,0-1 0 0 0,0 1 0 0 0,0 0 0 0 0,-1 0 0 0 0,1 0 0 0 0,-1 0 0 0 0,1 0 0 0 0,-1 0 0 0 0,0 0 0 0 0,0 1 0 0 0,0-1 0 0 0,0 0 0 0 0,0 1 0 0 0,-1-1 0 0 0,1 1 0 0 0,-1-1 0 0 0,1 1 0 0 0,-1-1 0 0 0,0 1 0 0 0,0-1 0 0 0,0 1 0 0 0,0-1 0 0 0,-1 4 0 0 0,-1 4 145 0 0,-1 1 0 0 0,0 0 0 0 0,-1 0 0 0 0,0-1 0 0 0,-1 0-1 0 0,0 0 1 0 0,-1 0 0 0 0,-10 15 0 0 0,-23 23-1377 0 0,-1-5-7152 0 0,31-35-943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37.2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 18287 0 0,'-1'21'1976'0'0,"11"203"6048"0"0,-1 43-6160 0 0,-18 57-3227 0 0,11-277-1240 0 0,-1-27 1097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38.09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1 221 16927 0 0,'0'0'1706'0'0,"16"-12"1734"0"0,7 2-2659 0 0,-1 1 0 0 0,2 1-1 0 0,-1 1 1 0 0,1 1 0 0 0,25-2 0 0 0,126-8 140 0 0,-153 14-800 0 0,133-4 1019 0 0,62-5-676 0 0,43-23-266 0 0,-65 8 47 0 0,28 9 128 0 0,-44 5-79 0 0,-77 1-178 0 0,103-8 173 0 0,-160 16-291 0 0,-20 1-1 0 0,-1 1 0 0 0,1 0 1 0 0,0 2-1 0 0,37 6 0 0 0,-60-7 13 0 0,0 0 0 0 0,0 1 0 0 0,0-1 1 0 0,0 1-1 0 0,0-1 0 0 0,0 1 0 0 0,0 0 0 0 0,0 0 0 0 0,-1-1 0 0 0,1 1 0 0 0,0 1 1 0 0,0-1-1 0 0,-1 0 0 0 0,3 3 0 0 0,-3-3 7 0 0,-1 0 0 0 0,1 0 0 0 0,-1 0 0 0 0,0 0 0 0 0,0 0 0 0 0,0 0 0 0 0,1 0 0 0 0,-1 0 1 0 0,0 0-1 0 0,0 0 0 0 0,0 0 0 0 0,-1 0 0 0 0,1 0 0 0 0,0 0 0 0 0,0 0 0 0 0,-1 2 0 0 0,-1 20 152 0 0,8 12 129 0 0,-6-30-282 0 0,1 0-1 0 0,0 1 0 0 0,0-1 1 0 0,1 0-1 0 0,-1 0 0 0 0,3 6 1 0 0,-1-6-1 0 0,-1 1 0 0 0,-1 0 1 0 0,1-1-1 0 0,1 10 0 0 0,15 102 120 0 0,-12-61-58 0 0,1 46 94 0 0,-9 102 109 0 0,8 7-771 0 0,0-154 849 0 0,-1-33-9699 0 0,-4-16-628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39.0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38 2304 0 0,'6'15'1183'0'0,"-1"-5"5158"0"0,14 0 2396 0 0,6-5-5081 0 0,26-2-2416 0 0,-39-2-343 0 0,211-2 1399 0 0,-4 0-352 0 0,18 1-1504 0 0,-175-1-247 0 0,89-12 0 0 0,-63 4-105 0 0,148-18 727 0 0,-22 9 585 0 0,-136 10-1220 0 0,101 5 0 0 0,5 27 138 0 0,-146-17-279 0 0,13 3 90 0 0,-25-5-412 0 0,1 0-1 0 0,45 2 0 0 0,-71-8-690 0 0,1-4-31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40.20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 1 5528 0 0,'-22'5'636'0'0,"15"-3"11323"0"0,7-2-11796 0 0,-1 0-1 0 0,1 0 0 0 0,0 0 0 0 0,0 0 0 0 0,0 0 1 0 0,-1 0-1 0 0,1 0 0 0 0,0 0 0 0 0,0 0 0 0 0,0 0 1 0 0,0 0-1 0 0,-1 0 0 0 0,1 0 0 0 0,0 1 0 0 0,0-1 1 0 0,0 0-1 0 0,-1 0 0 0 0,1 0 0 0 0,0 0 0 0 0,0 0 1 0 0,0 0-1 0 0,0 0 0 0 0,0 1 0 0 0,-1-1 0 0 0,1 0 1 0 0,0 0-1 0 0,0 0 0 0 0,0 0 0 0 0,0 0 0 0 0,0 1 1 0 0,0-1-1 0 0,0 0 0 0 0,0 0 0 0 0,-1 0 0 0 0,1 1 1 0 0,0-1-1 0 0,0 0 0 0 0,0 0 0 0 0,0 0 0 0 0,0 0 1 0 0,0 1-1 0 0,0-1 0 0 0,0 0 0 0 0,0 0 0 0 0,0 0 1 0 0,0 1-1 0 0,1-1 0 0 0,10 2 2634 0 0,-1 0-2878 0 0,36 4 864 0 0,0-2 0 0 0,0-2-1 0 0,75-5 1 0 0,32 0-658 0 0,-20 10-16 0 0,80 1-207 0 0,-172-10-738 0 0,-39 2 543 0 0,0-1 0 0 0,0 1 0 0 0,0 0 0 0 0,0-1 0 0 0,0 1 0 0 0,0-1 0 0 0,0 0 0 0 0,-1 1 0 0 0,1-1 0 0 0,0 0 0 0 0,0 0 0 0 0,-1 0 0 0 0,1 0 0 0 0,-1-1 0 0 0,1 1 0 0 0,-1 0 0 0 0,3-3 0 0 0,-2 0-1949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40.63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20815 0 0,'0'0'1892'0'0,"19"4"1634"0"0,9 3-2673 0 0,0 1 1 0 0,-1 2-1 0 0,51 25 1 0 0,-74-33-760 0 0,0 0 0 0 0,-1 1 0 0 0,1-1 1 0 0,-1 1-1 0 0,1 0 0 0 0,-1 0 0 0 0,0 0 0 0 0,0 0 0 0 0,0 1 0 0 0,0-1 1 0 0,-1 1-1 0 0,0-1 0 0 0,1 1 0 0 0,-1 0 0 0 0,-1 0 0 0 0,1 0 0 0 0,-1 0 1 0 0,1 0-1 0 0,-1 1 0 0 0,1 7 0 0 0,-2-2-84 0 0,0-1-1 0 0,-1 1 1 0 0,0-1 0 0 0,0 0-1 0 0,-1 1 1 0 0,0-1 0 0 0,-1 0-1 0 0,-6 15 1 0 0,0-4-124 0 0,-1-2 0 0 0,0 1 1 0 0,-1-2-1 0 0,-1 1 0 0 0,-1-1 0 0 0,-1-1 0 0 0,0 0 1 0 0,-1-1-1 0 0,0-1 0 0 0,-33 23 0 0 0,35-29-1322 0 0,2-2-76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42.8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17911 0 0,'0'0'2070'0'0,"0"3"-545"0"0,2 10-622 0 0,21 108 2628 0 0,0 0-1955 0 0,11 380 1772 0 0,-16-184-2454 0 0,0 513-174 0 0,-19-632-543 0 0,1-178-381 0 0,-1-8-299 0 0,1 0 1 0 0,1 0-1 0 0,0 0 0 0 0,3 18 1 0 0,-4-30 468 0 0,0 0 0 0 0,0 0 0 0 0,0 0 1 0 0,0 0-1 0 0,0 0 0 0 0,0 0 0 0 0,0 0 0 0 0,0-1 0 0 0,0 1 1 0 0,0 0-1 0 0,0 0 0 0 0,0 0 0 0 0,0 0 0 0 0,1 0 1 0 0,-1 0-1 0 0,0 0 0 0 0,0-1 0 0 0,0 1 0 0 0,0 0 1 0 0,0 0-1 0 0,0 0 0 0 0,0 0 0 0 0,0 0 0 0 0,0 0 1 0 0,0 0-1 0 0,0 0 0 0 0,0 0 0 0 0,0 0 0 0 0,1 0 1 0 0,-1-1-1 0 0,0 1 0 0 0,0 0 0 0 0,0 0 0 0 0,0 0 0 0 0,0 0 1 0 0,0 0-1 0 0,0 0 0 0 0,1 0 0 0 0,-1 0 0 0 0,0 0 1 0 0,0 0-1 0 0,0 0 0 0 0,0 0 0 0 0,0 0 0 0 0,0 0 1 0 0,0 0-1 0 0,1 0 0 0 0,-1 0 0 0 0,0 0 0 0 0,0 0 1 0 0,0 0-1 0 0,0 0 0 0 0,0 0 0 0 0,0 1 0 0 0,0-1 1 0 0,0 0-1 0 0,1 0 0 0 0,-1 0 0 0 0,0 0 0 0 0,0 0 0 0 0,0 0 1 0 0,0 0-1 0 0,0 0 0 0 0,0 0 0 0 0,0 0 0 0 0,0 0 1 0 0,0 1-1 0 0,4-11-1999 0 0,0-5-422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43.7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1 161 14456 0 0,'0'0'1306'0'0,"7"2"-944"0"0,0 0 57 0 0,1 0 1 0 0,0 0 0 0 0,0-1-1 0 0,0 0 1 0 0,0 0 0 0 0,-1-1-1 0 0,1 0 1 0 0,0-1 0 0 0,0 1 0 0 0,0-1-1 0 0,0-1 1 0 0,0 0 0 0 0,10-3-1 0 0,42-10 1199 0 0,87-11 0 0 0,65 5-664 0 0,-187 19-744 0 0,391-23 1593 0 0,80-8-1123 0 0,-166 11-176 0 0,-181 14 198 0 0,-12 0 10 0 0,159 11-1 0 0,-287-3-680 0 0,1 1 1 0 0,-1 0-1 0 0,0 1 0 0 0,1 0 0 0 0,-1 1 1 0 0,0 0-1 0 0,11 5 0 0 0,-17-6-33 0 0,0 0 1 0 0,0 0-1 0 0,0 0 0 0 0,-1 0 1 0 0,1 0-1 0 0,0 1 1 0 0,-1-1-1 0 0,1 1 0 0 0,-1 0 1 0 0,0-1-1 0 0,0 1 0 0 0,0 0 1 0 0,0 1-1 0 0,-1-1 0 0 0,1 0 1 0 0,-1 0-1 0 0,0 1 0 0 0,0-1 1 0 0,0 0-1 0 0,0 1 0 0 0,-1-1 1 0 0,1 5-1 0 0,1 168-452 0 0,-4-90 456 0 0,-18 241 395 0 0,5-157-342 0 0,-3 142 395 0 0,12 156-616 0 0,7-444-195 0 0,6 345 1143 0 0,-6-211-5916 0 0,-1-142-4841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44.4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24 21191 0 0,'0'0'1606'0'0,"27"-1"-18"0"0,27-7 2002 0 0,32 8-2601 0 0,-41 1-314 0 0,114-1 331 0 0,528 3 324 0 0,-270-11-678 0 0,23 1-737 0 0,-216 6 651 0 0,-145-1-3254 0 0,0 2-6726 0 0,-67 0 352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45.3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435 86 19351 0 0,'-7'-25'2120'0'0,"5"21"-1838"0"0,0 1 0 0 0,0-1 0 0 0,0 1 0 0 0,0 0 1 0 0,0 0-1 0 0,-1-1 0 0 0,0 1 0 0 0,1 1 0 0 0,-1-1 0 0 0,0 0 0 0 0,0 1 0 0 0,-1-1 0 0 0,1 1 0 0 0,-7-3 0 0 0,3 2-107 0 0,1 1 1 0 0,-1 0 0 0 0,1 0-1 0 0,-1 0 1 0 0,0 1-1 0 0,0 0 1 0 0,1 1-1 0 0,-10-1 1 0 0,4 2-144 0 0,0 0-1 0 0,0 0 1 0 0,-1 1 0 0 0,1 1 0 0 0,0 0-1 0 0,1 1 1 0 0,-1 0 0 0 0,1 0-1 0 0,-17 10 1 0 0,18-7 43 0 0,1 0 0 0 0,0 1 0 0 0,0 0 1 0 0,0 0-1 0 0,1 1 0 0 0,1 0 0 0 0,0 1 0 0 0,0-1 0 0 0,0 1 0 0 0,-4 12 0 0 0,-4 7 324 0 0,2 2 1 0 0,-13 44-1 0 0,18-48-55 0 0,1 1-1 0 0,2-1 1 0 0,0 2-1 0 0,-1 54 1 0 0,6-70-275 0 0,1 0-1 0 0,0-1 1 0 0,0 1 0 0 0,1-1-1 0 0,1 0 1 0 0,0 0-1 0 0,1 0 1 0 0,0 0 0 0 0,1 0-1 0 0,0-1 1 0 0,1 0-1 0 0,0 0 1 0 0,13 17 0 0 0,-14-22-54 0 0,1-1 0 0 0,0 0 1 0 0,0 0-1 0 0,0-1 1 0 0,1 1-1 0 0,-1-1 0 0 0,1-1 1 0 0,0 1-1 0 0,0-1 1 0 0,0-1-1 0 0,0 1 0 0 0,1-1 1 0 0,-1-1-1 0 0,1 1 0 0 0,-1-1 1 0 0,16 0-1 0 0,-5 0-40 0 0,0-2-1 0 0,-1 0 1 0 0,1-1-1 0 0,0-1 0 0 0,-1-1 1 0 0,22-6-1 0 0,64-30-1809 0 0,-61 20-6685 0 0,-15 6-957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45.9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 1 15664 0 0,'0'0'1417'0'0,"-2"19"1613"0"0,4 186 5509 0 0,5 103-5627 0 0,-1-59-2827 0 0,-6-225-343 0 0,5 87-1615 0 0,-3-96 522 0 0,1 0-1 0 0,7 25 1 0 0,-4-23-184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03.441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0 19351 0 0,'0'0'1751'0'0,"2"18"1201"0"0,8 27 60 0 0,5 60 1 0 0,-7 47-919 0 0,-25 152-3330 0 0,8-186 970 0 0,10-109-54 0 0,0-5-4657 0 0,1-9 2274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46.4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195 67 11520 0 0,'13'-16'1589'0'0,"-12"15"-1068"0"0,0 0 1 0 0,0 0-1 0 0,0-1 0 0 0,-1 1 1 0 0,1 0-1 0 0,0-1 1 0 0,-1 1-1 0 0,1-1 0 0 0,-1 1 1 0 0,1-1-1 0 0,-1 1 1 0 0,1-1-1 0 0,-1 1 0 0 0,0-1 1 0 0,0 0-1 0 0,0 1 1 0 0,0-1-1 0 0,0 1 0 0 0,0-1 1 0 0,-1 1-1 0 0,1-1 1 0 0,0 0-1 0 0,-1 1 0 0 0,-1-3 1 0 0,2 3-404 0 0,-1 0 1 0 0,0 0 0 0 0,0 0-1 0 0,0 0 1 0 0,0 0 0 0 0,0 1-1 0 0,0-1 1 0 0,0 0 0 0 0,0 1-1 0 0,-1-1 1 0 0,1 1-1 0 0,0-1 1 0 0,0 1 0 0 0,0-1-1 0 0,-1 1 1 0 0,1 0 0 0 0,0 0-1 0 0,0 0 1 0 0,-1-1 0 0 0,1 1-1 0 0,0 0 1 0 0,-1 1 0 0 0,1-1-1 0 0,0 0 1 0 0,0 0 0 0 0,-1 1-1 0 0,1-1 1 0 0,0 0-1 0 0,0 1 1 0 0,0-1 0 0 0,-2 2-1 0 0,-13 5-89 0 0,1 1 0 0 0,0 0 0 0 0,0 1-1 0 0,1 1 1 0 0,0 0 0 0 0,1 1 0 0 0,0 0-1 0 0,-13 15 1 0 0,24-24-40 0 0,0 1 1 0 0,0-1-1 0 0,0 1 0 0 0,0-1 0 0 0,1 1 0 0 0,-1-1 1 0 0,1 1-1 0 0,-1 0 0 0 0,1 0 0 0 0,0 0 1 0 0,0-1-1 0 0,1 1 0 0 0,-1 0 0 0 0,1 0 1 0 0,-1 0-1 0 0,1 0 0 0 0,0 1 0 0 0,0-1 0 0 0,0 0 1 0 0,0 0-1 0 0,1 0 0 0 0,-1 0 0 0 0,1 0 1 0 0,0 0-1 0 0,1 3 0 0 0,1 0-4 0 0,0-1 0 0 0,1 1-1 0 0,0 0 1 0 0,0-1 0 0 0,0 0-1 0 0,1 0 1 0 0,0 0 0 0 0,0 0 0 0 0,0-1-1 0 0,7 5 1 0 0,16 10 407 0 0,0-2 0 0 0,1-1 0 0 0,0-2 0 0 0,47 17 0 0 0,-70-29-392 0 0,-1 0-1 0 0,1 1 1 0 0,-1-1 0 0 0,0 1-1 0 0,0 0 1 0 0,0 1-1 0 0,0-1 1 0 0,6 7 0 0 0,-10-9 1 0 0,1 1 1 0 0,-1-1-1 0 0,0 1 0 0 0,0-1 1 0 0,0 1-1 0 0,0 0 1 0 0,0-1-1 0 0,0 1 0 0 0,-1 0 1 0 0,1 0-1 0 0,-1 0 1 0 0,1 0-1 0 0,-1 0 0 0 0,0-1 1 0 0,1 1-1 0 0,-1 0 1 0 0,0 0-1 0 0,0 0 0 0 0,0 0 1 0 0,-1 0-1 0 0,1 0 1 0 0,0 0-1 0 0,-1 0 0 0 0,1 0 1 0 0,-1-1-1 0 0,0 1 1 0 0,1 0-1 0 0,-3 3 0 0 0,-1 1 81 0 0,-1 0-1 0 0,1 0 0 0 0,-1 0 0 0 0,0-1 0 0 0,0 0 0 0 0,-1 0 1 0 0,0 0-1 0 0,0 0 0 0 0,0-1 0 0 0,0 0 0 0 0,-1-1 1 0 0,-13 7-1 0 0,10-6-210 0 0,-1 0 1 0 0,0-1-1 0 0,1 0 0 0 0,-1-1 1 0 0,-1 0-1 0 0,1-1 1 0 0,-22 1-1 0 0,23-3-538 0 0,0-1 0 0 0,0 0 1 0 0,0 0-1 0 0,0-1 0 0 0,1 0 0 0 0,0-1 0 0 0,-1 0 1 0 0,-11-8-1 0 0,-6-3-1116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47.7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32 4608 0 0,'0'0'353'0'0,"-22"-4"20976"0"0,28 3-20962 0 0,0 0-1 0 0,1 0 1 0 0,-1 1 0 0 0,0 0-1 0 0,1 0 1 0 0,8 2 0 0 0,10-1 92 0 0,265-12 1438 0 0,0-1-2162 0 0,-260 12-280 0 0,25 0-2166 0 0,-22-4-4526 0 0,-31 4 4773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5:48.1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23039 0 0,'55'26'5475'0'0,"-41"-20"-4630"0"0,15 7-171 0 0,-10-6-423 0 0,0 2-1 0 0,-1 0 1 0 0,0 1-1 0 0,-1 0 1 0 0,0 2-1 0 0,17 14 1 0 0,-31-24-234 0 0,-1 1 0 0 0,0 0 0 0 0,1 0-1 0 0,-1-1 1 0 0,-1 1 0 0 0,1 1 0 0 0,0-1 0 0 0,-1 0-1 0 0,1 0 1 0 0,-1 1 0 0 0,0-1 0 0 0,0 0 0 0 0,0 1 0 0 0,-1-1-1 0 0,1 5 1 0 0,-1-2-2 0 0,0-1 0 0 0,-1 1 1 0 0,1 0-1 0 0,-1 0 0 0 0,-1 0 0 0 0,1-1 0 0 0,-1 1 0 0 0,-3 7 0 0 0,-3 3-1 0 0,-1 0 0 0 0,-1 0 1 0 0,0-1-1 0 0,-22 25 0 0 0,18-24-292 0 0,0-1-1 0 0,-1-1 1 0 0,-18 14 0 0 0,-4-4-8994 0 0,19-16-142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6:03.7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14 17247 0 0,'9'-4'1288'0'0,"-3"-3"2354"0"0,-2 31-868 0 0,29 215 1383 0 0,-33-236-4151 0 0,1-1 0 0 0,0 0 0 0 0,-1 1 0 0 0,1-1 0 0 0,0 0 0 0 0,0 0 0 0 0,0 0 0 0 0,0 1-1 0 0,0-1 1 0 0,1 0 0 0 0,-1 0 0 0 0,1-1 0 0 0,-1 1 0 0 0,1 0 0 0 0,0 0 0 0 0,0-1 0 0 0,-1 1 0 0 0,5 1-1 0 0,-4-2-9 0 0,-1-1-1 0 0,1 1 0 0 0,-1-1 1 0 0,1 0-1 0 0,0 0 0 0 0,-1 0 1 0 0,1 0-1 0 0,-1 0 0 0 0,1 0 1 0 0,0 0-1 0 0,-1 0 0 0 0,1-1 0 0 0,-1 1 1 0 0,1-1-1 0 0,-1 1 0 0 0,1-1 1 0 0,-1 1-1 0 0,1-1 0 0 0,-1 0 1 0 0,0 0-1 0 0,1 0 0 0 0,-1 0 1 0 0,0 0-1 0 0,0 0 0 0 0,1 0 1 0 0,-1 0-1 0 0,0 0 0 0 0,1-3 0 0 0,13-15-366 0 0,-2-1-1 0 0,0 0 0 0 0,18-42 0 0 0,-5 11-608 0 0,-13 25 540 0 0,1 0 580 0 0,27-40 0 0 0,-40 67-43 0 0,0-1 1 0 0,0 1-1 0 0,-1 0 1 0 0,1 0-1 0 0,0 0 1 0 0,0 0-1 0 0,-1 0 1 0 0,1 0-1 0 0,0 0 1 0 0,-1 0-1 0 0,1 0 1 0 0,-1 0-1 0 0,1 0 1 0 0,-1 3-1 0 0,5 15 391 0 0,-2 0-1 0 0,-1 1 1 0 0,0-1-1 0 0,-1 24 1 0 0,-1-14-263 0 0,4 80-103 0 0,-4 583 1109 0 0,-2-659-1235 0 0,1-8-13 0 0,0 0 1 0 0,-2 0 0 0 0,-1 0 0 0 0,0 0 0 0 0,-14 37 0 0 0,18-60 12 0 0,-1-1 1 0 0,1 1-1 0 0,-1 0 1 0 0,0-1-1 0 0,0 1 1 0 0,0-1-1 0 0,0 1 0 0 0,0-1 1 0 0,0 0-1 0 0,0 1 1 0 0,0-1-1 0 0,0 0 1 0 0,-1 0-1 0 0,1 1 1 0 0,-1-1-1 0 0,1 0 1 0 0,0 0-1 0 0,-1-1 1 0 0,0 1-1 0 0,1 0 1 0 0,-1 0-1 0 0,0-1 1 0 0,1 1-1 0 0,-1-1 1 0 0,-3 1-1 0 0,3-1-11 0 0,-1-1 1 0 0,0 1-1 0 0,1-1 1 0 0,-1 0-1 0 0,1 0 1 0 0,-1 0-1 0 0,1 0 1 0 0,-1 0-1 0 0,1 0 1 0 0,0-1-1 0 0,-1 1 1 0 0,1-1-1 0 0,0 0 1 0 0,0 1-1 0 0,0-1 1 0 0,-3-4-1 0 0,-6-7 14 0 0,0-1 0 0 0,1-1 0 0 0,1 1 1 0 0,0-1-1 0 0,1-1 0 0 0,1 0 0 0 0,-6-17 0 0 0,6 11 40 0 0,1 1 0 0 0,1-1-1 0 0,0 0 1 0 0,2-1 0 0 0,0-24-1 0 0,3 33 30 0 0,1 0 0 0 0,1 0-1 0 0,0 0 1 0 0,1 0 0 0 0,1 0-1 0 0,0 0 1 0 0,1 1 0 0 0,0-1-1 0 0,1 1 1 0 0,0 0 0 0 0,1 1-1 0 0,1 0 1 0 0,0 0 0 0 0,14-15-1 0 0,8-7-861 0 0,2 2 0 0 0,1 1-1 0 0,47-33 1 0 0,-52 42-9829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6:05.3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0 246 5064 0 0,'2'-2'17000'0'0,"6"-10"-14757"0"0,47-74 2199 0 0,6 3-3528 0 0,-56 76-898 0 0,22-27-51 0 0,-25 32 53 0 0,0 0-1 0 0,0 0 1 0 0,1 0 0 0 0,-1 0-1 0 0,0 0 1 0 0,1 0-1 0 0,-1 1 1 0 0,1-1-1 0 0,-1 1 1 0 0,1 0 0 0 0,4-2-1 0 0,-5 3 35 0 0,0 1 1 0 0,-1-1-1 0 0,1 0 1 0 0,0 0-1 0 0,0 1 0 0 0,0-1 1 0 0,0 1-1 0 0,0 0 1 0 0,-1-1-1 0 0,1 1 0 0 0,0 0 1 0 0,0 0-1 0 0,-1 0 1 0 0,1 0-1 0 0,2 2 0 0 0,24 23 582 0 0,-22-20-522 0 0,19 21 286 0 0,41 56 1 0 0,-1 0-343 0 0,-38-50-3190 0 0,-19-21 1919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6:07.4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72 19351 0 0,'-2'1'446'0'0,"-1"0"78"0"0,0-1 123 0 0,-1 0 53 0 0,0 0 2906 0 0,16-2-1940 0 0,8-5-682 0 0,-5 1-373 0 0,38-7 39 0 0,2 1-1 0 0,0 3 1 0 0,61-2 0 0 0,169 7 377 0 0,-186 5-1064 0 0,501-11 205 0 0,-476 9-1624 0 0,-110 1 947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6:11.2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226 1 21191 0 0,'0'0'3182'0'0,"-17"17"1972"0"0,3 4-4884 0 0,-2 0 0 0 0,0-1 0 0 0,-1 0 0 0 0,0-1 0 0 0,-2-1 0 0 0,0-1 0 0 0,-26 17 0 0 0,38-30-312 0 0,2-1-200 0 0,0 1 1 0 0,1-1-1 0 0,-1 1 0 0 0,1-1 0 0 0,-1 1 0 0 0,-5 8 1152 0 0,27 4-783 0 0,12 0-30 0 0,-1 3 0 0 0,0 0 0 0 0,-2 2-1 0 0,30 28 1 0 0,-5-4-13 0 0,-24-24 375 0 0,-9-8-3042 0 0,7 4-8037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6:12.2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17135 0 0,'0'0'4792'0'0,"5"5"-989"0"0,8 6-2535 0 0,87 45 81 0 0,-61-36-467 0 0,58 39 0 0 0,-95-58-870 0 0,-1 0 0 0 0,1 1 0 0 0,-1-1 0 0 0,0 0 0 0 0,1 1 0 0 0,-1-1 0 0 0,0 0 0 0 0,0 1 0 0 0,0 0 0 0 0,0-1 0 0 0,0 1 0 0 0,0 0 0 0 0,-1-1 0 0 0,1 1 0 0 0,0 0 0 0 0,-1 0 0 0 0,1 0 0 0 0,-1 3 0 0 0,0-2 35 0 0,0 0-1 0 0,0 0 1 0 0,0 0 0 0 0,-1 1-1 0 0,0-1 1 0 0,0 0 0 0 0,0 0-1 0 0,0 0 1 0 0,0 0 0 0 0,-2 3-1 0 0,-4 6 170 0 0,-1 0 0 0 0,-1 0-1 0 0,-19 20 1 0 0,24-27-201 0 0,-105 104 120 0 0,60-64-3050 0 0,40-36 1868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6:13.3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26 6912 0 0,'-1'2'12461'0'0,"0"3"-8450"0"0,-1 12-1381 0 0,3 4-1824 0 0,6 41 0 0 0,-2-35-95 0 0,2 0 0 0 0,15 40 0 0 0,-20-62-754 0 0,1 0-1 0 0,-1 0 1 0 0,1 0 0 0 0,0 0-1 0 0,0 0 1 0 0,1-1 0 0 0,-1 1-1 0 0,1-1 1 0 0,0 0 0 0 0,0 0-1 0 0,6 4 1 0 0,-8-7 23 0 0,-1 0-1 0 0,1 0 1 0 0,0 0 0 0 0,0 0-1 0 0,0 0 1 0 0,0 0 0 0 0,0-1-1 0 0,0 1 1 0 0,0-1-1 0 0,0 1 1 0 0,0-1 0 0 0,0 0-1 0 0,0 0 1 0 0,0 0 0 0 0,0 0-1 0 0,1 0 1 0 0,-1 0 0 0 0,0-1-1 0 0,0 1 1 0 0,0-1-1 0 0,0 1 1 0 0,0-1 0 0 0,0 0-1 0 0,0 0 1 0 0,-1 0 0 0 0,1 0-1 0 0,0 0 1 0 0,0 0 0 0 0,-1 0-1 0 0,1-1 1 0 0,0 1 0 0 0,2-3-1 0 0,3-5-305 0 0,0 1-1 0 0,0-1 1 0 0,-1 0-1 0 0,0-1 1 0 0,0 1 0 0 0,3-11-1 0 0,24-66-2573 0 0,-25 63 2677 0 0,-2 6 454 0 0,-1 1 0 0 0,-1-1-1 0 0,0 0 1 0 0,-1-1 0 0 0,0-17-1 0 0,-3 34 322 0 0,-1 4-185 0 0,0-1-1 0 0,0 1 1 0 0,1 0-1 0 0,-1 0 1 0 0,0 0-1 0 0,1 0 1 0 0,-1 4-1 0 0,1-6-213 0 0,-6 83 1349 0 0,5 124-1 0 0,23 85-1257 0 0,0 18-95 0 0,-21-290-189 0 0,0 1 0 0 0,-2-1 0 0 0,0 0-1 0 0,-2 1 1 0 0,-10 40 0 0 0,13-61 27 0 0,-1 1 0 0 0,1 0 0 0 0,-1 0 0 0 0,0 0 0 0 0,0 0 0 0 0,0-1 1 0 0,0 1-1 0 0,0 0 0 0 0,0-1 0 0 0,-1 1 0 0 0,1-1 0 0 0,0 1 0 0 0,-1-1 0 0 0,-2 2 0 0 0,3-2-6 0 0,0 0 0 0 0,0-1 0 0 0,-1 1 0 0 0,1-1 0 0 0,0 0 0 0 0,0 1 0 0 0,-1-1 0 0 0,1 0 0 0 0,0 0 0 0 0,-1 0 0 0 0,1 0 0 0 0,0 0 0 0 0,0 0 0 0 0,-1 0 0 0 0,1 0 0 0 0,0 0 0 0 0,-2-1 0 0 0,-1-1 25 0 0,0 0 0 0 0,1 1 1 0 0,-1-1-1 0 0,1-1 0 0 0,0 1 0 0 0,-1 0 0 0 0,1-1 0 0 0,0 0 0 0 0,0 0 1 0 0,1 0-1 0 0,-1 0 0 0 0,-4-6 0 0 0,-2-6 33 0 0,1 0-1 0 0,0-1 1 0 0,1 0-1 0 0,1 0 1 0 0,0-1-1 0 0,1 0 1 0 0,1 0-1 0 0,0 0 1 0 0,2 0-1 0 0,0 0 1 0 0,1-1-1 0 0,1-18 1 0 0,1 8 108 0 0,2 1 1 0 0,2 0 0 0 0,0 0 0 0 0,2 0-1 0 0,1 0 1 0 0,22-49 0 0 0,26-38-660 0 0,-42 89 89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6:15.4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 22431 0 0,'0'0'1027'0'0,"21"-2"378"0"0,-10 4-1154 0 0,-1 0 0 0 0,1 1-1 0 0,-1 0 1 0 0,1 0 0 0 0,-1 1 0 0 0,0 1-1 0 0,-1-1 1 0 0,14 10 0 0 0,70 55 2915 0 0,-71-50-2860 0 0,6 3-209 0 0,-1 1-1 0 0,-2 2 0 0 0,0 1 1 0 0,-2 0-1 0 0,0 2 0 0 0,-2 1 1 0 0,-2 0-1 0 0,0 2 0 0 0,-2 0 1 0 0,-1 1-1 0 0,11 34 0 0 0,-10-15 2 0 0,-3 1 0 0 0,-2 0 0 0 0,-2 1 0 0 0,6 107 0 0 0,-15-89 10 0 0,-4 0 0 0 0,-3-1 1 0 0,-18 91-1 0 0,24-159-108 0 0,-71 310-302 0 0,57-261 156 0 0,-3 0 0 0 0,-3-1 1 0 0,-48 91-1 0 0,32-87-1678 0 0,10-22-6096 0 0,7-10-1570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46:03.983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 47 13992 0 0,'0'0'1268'0'0,"11"-23"2919"0"0,-9 20-3842 0 0,1 1 0 0 0,0 0-1 0 0,0 0 1 0 0,0 0-1 0 0,0 0 1 0 0,0 0-1 0 0,0 0 1 0 0,1 1 0 0 0,-1 0-1 0 0,1 0 1 0 0,-1 0-1 0 0,1 0 1 0 0,6-1-1 0 0,0 2-5 0 0,0 1 0 0 0,0-1 0 0 0,17 5 0 0 0,-15-3-88 0 0,-2-1-63 0 0,0 1 1 0 0,-1 1 0 0 0,1 0-1 0 0,0 0 1 0 0,-1 1-1 0 0,1 0 1 0 0,-1 0 0 0 0,11 9-1 0 0,-17-11-129 0 0,0 0 0 0 0,0 0 0 0 0,0 1 0 0 0,-1 0 0 0 0,1-1 0 0 0,-1 1 0 0 0,0 0 0 0 0,0 0 0 0 0,0 0 0 0 0,0 1 0 0 0,0-1 0 0 0,-1 0 0 0 0,1 1 0 0 0,-1-1 0 0 0,0 1 0 0 0,0 0-1 0 0,0-1 1 0 0,0 1 0 0 0,-1-1 0 0 0,0 1 0 0 0,0 0 0 0 0,0 0 0 0 0,0-1 0 0 0,0 1 0 0 0,-1 0 0 0 0,-1 4 0 0 0,-1 5 49 0 0,-2 0 0 0 0,1 0 0 0 0,-2-1-1 0 0,0 1 1 0 0,0-1 0 0 0,-1-1 0 0 0,0 1 0 0 0,-1-1 0 0 0,-18 19-1 0 0,3-6-418 0 0,-1-2-1 0 0,-1-1 1 0 0,-28 19-1 0 0,19-19-3264 0 0,26-17 1840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6:16.6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327 1 14280 0 0,'0'0'1102'0'0,"-25"2"8051"0"0,-9 7-8224 0 0,-17 12 535 0 0,-4 1-697 0 0,5-5-648 0 0,-61 18 282 0 0,135 1 2487 0 0,-14-20-2804 0 0,-2 0 0 0 0,0 0 0 0 0,-1 1 0 0 0,0 0 0 0 0,-1 0-1 0 0,3 21 1 0 0,9 21-63 0 0,5 17 6 0 0,7 18-3786 0 0,-20-62-6373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6:17.5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0 6912 0 0,'0'0'19467'0'0,"-1"2"-18078"0"0,-1 5-658 0 0,1-2-487 0 0,1-3 75 0 0,1 21-59 0 0,1 0 1 0 0,6 25 0 0 0,-3-25-84 0 0,-2 0 0 0 0,1 25 0 0 0,-5-25-177 0 0,1-1 0 0 0,2 1 0 0 0,0-1 0 0 0,8 32 0 0 0,-10-53 10 0 0,1 1 0 0 0,-1-1 0 0 0,1 1 0 0 0,-1-1 0 0 0,1 0 0 0 0,0 1 0 0 0,0-1 0 0 0,0 0 1 0 0,-1 0-1 0 0,1 1 0 0 0,0-1 0 0 0,0 0 0 0 0,1 0 0 0 0,-1 0 0 0 0,0 0 0 0 0,0 0 0 0 0,0 0 0 0 0,1-1 0 0 0,-1 1 0 0 0,0 0 0 0 0,1-1 0 0 0,1 2 0 0 0,0-2 33 0 0,0 0-1 0 0,-1 1 1 0 0,1-1 0 0 0,0 0-1 0 0,0 0 1 0 0,0-1-1 0 0,-1 1 1 0 0,1-1 0 0 0,0 1-1 0 0,-1-1 1 0 0,5-1-1 0 0,4-3 112 0 0,0 0 0 0 0,0-1-1 0 0,-1 0 1 0 0,13-11 0 0 0,-3 1-258 0 0,-1-2 0 0 0,-1 0 1 0 0,0-2-1 0 0,27-39 0 0 0,5-6-3753 0 0,-32 44 2322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4T14:57:08.1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 5064,'0'0'12435,"5"-1"-6709,13-2-4665,38 5 671,59 10 0,-30-8-972,-62-4-717,1 1 0,45 8-1,-62-7 45,0 0 0,1 0-1,-2 0 1,1 1 0,0 0-1,-1 1 1,1 0-1,-1 0 1,0 0 0,0 1-1,-1-1 1,1 1-1,7 10 1,-9-11-78,-1 0 0,1 0 0,-1 0 0,1-1 0,0 0 0,0 0 0,1 0 0,-1 0 0,1 0 0,-1-1 0,1 0 0,0 0 1,0 0-1,0-1 0,0 0 0,0 0 0,0 0 0,0 0 0,0-1 0,0 0 0,0 0 0,8-1 0,6-2 35,0-2 1,0 0-1,-1-1 1,30-13-1,-10 4-22,-34 13 7,-1 1-1,1 0 1,-1 0 0,1 0-1,-1 1 1,1-1 0,0 1-1,-1 0 1,1 0 0,0 0-1,-1 0 1,1 1 0,-1-1-1,1 1 1,4 2 0,0 1 70,0 0 1,0 0 0,0 1 0,12 11-1,-15-13-90,0 1-1,0-1 0,1 0 0,-1-1 1,1 1-1,-1-1 0,1 0 0,0-1 1,0 0-1,0 1 0,0-2 0,0 1 0,0-1 1,8 0-1,1-1-46,0-1 0,0-1 0,0 0 0,20-8 0,-32 10 37,0 0 1,-1 0-1,1 0 1,0 1-1,0-1 1,0 1-1,0 0 1,-1 0-1,1 0 1,0 0-1,0 0 1,0 1-1,3 0 1,-1 1 41,-1 0 1,1 1-1,0 0 0,-1-1 1,7 7-1,-3-3 70,-5-4-127,0 0 0,0-1 0,0 1 0,1-1 0,-1 0 0,0 0 0,1 0 0,-1-1 0,0 1 1,1-1-1,-1 0 0,1 0 0,-1 0 0,0 0 0,1 0 0,-1-1 0,5-1 0,8-2 29,0-1 1,20-9-1,-20 8-33,-1 0 151,-6 2-107,1 0 1,0 1 0,0 0-1,0 0 1,12-1-1,-19 4-23,1 0 0,-1 0 0,0 1 0,1-1 0,-1 1 0,1-1 0,-1 1 0,1 0 1,-1 0-1,0 1 0,0-1 0,0 1 0,0-1 0,0 1 0,0 0 0,0 0 0,0 1 0,-1-1 0,4 4 0,-2-2 21,-1-1 0,0 0 0,1 0 0,0-1 0,-1 1 0,1-1 0,0 0 0,0 0 1,1 0-1,-1 0 0,0-1 0,1 1 0,-1-1 0,1 0 0,-1-1 0,1 1 0,-1-1 0,1 0 1,7 0-1,5-3-150,0 0 0,0-1 0,-1-1 0,18-7 1,-21 6 112,1 1 1,0 1 0,1 0 0,-1 1-1,23-2 1,-33 6 49,0 0 0,0 0 0,0 0 0,0 0 0,0 1 0,0-1 0,0 1 0,-1 0 0,1 1 0,-1-1 0,1 1 0,-1-1 0,0 1 0,0 0-1,3 4 1,-2-3 40,1 0 0,-1 0 0,1 0-1,-1-1 1,1 0 0,0 0 0,0 0-1,10 4 1,-8-6-74,1 1 1,-1-1-1,1 0 0,0-1 0,0 0 1,0 0-1,-1 0 0,1-1 1,8-2-1,9-4-264,34-13 1,-40 13 112,-1 1 0,1 0 0,29-5 0,-42 12 213,0-1 0,0 0 0,0 1 0,0 0 0,-1 0 0,1 1 0,0 0 0,-1 0 0,0 0 0,1 1 0,9 5 1,-9-4-61,1 0 0,0-1 0,1 0 0,-1 0 0,15 3 0,-9-6-13,0 1 1,0-2 0,0 0-1,-1-1 1,1 0-1,0 0 1,-1-2 0,1 1-1,-1-2 1,14-6-1,-6 3-3,0 1 0,36-8 0,-51 15 19,1-1 1,-1 1-1,0 1 0,1-1 1,-1 1-1,0 0 0,0 0 1,0 0-1,0 1 0,0 0 1,0 0-1,0 0 0,0 0 0,-1 1 1,1 0-1,-1 0 0,8 6 1,-6-4-4,1 0-1,-1-1 1,1 0 0,0 0 0,1-1-1,-1 1 1,9 1 0,-7-3 3,-1-1-1,1 0 1,0 0 0,0-1-1,-1 0 1,1-1-1,13-2 1,4-3-75,28-10 0,-40 11 126,-1 0 1,1 1-1,0 0 0,0 2 1,0-1-1,0 2 0,0 0 0,27 2 1,-34 0-102,0 1 0,1 0 0,-1 1 0,0 0 0,7 4 0,-9-4 74,1 0 1,0-1-1,0 1 1,1-1-1,-1 0 1,0-1-1,10 2 1,3-4-25,-1-1 0,1 0 0,-1-2 1,1 0-1,-1-1 0,34-14 0,33-8 4,-67 23-10,0 1 0,0 0 0,25 0-1,-33 3-4,-1 0 0,1 1 0,-1 1 0,0-1 1,0 2-1,0-1 0,0 1 0,13 6 0,-11-4 14,1-1 1,1 0 0,-1 0 0,0-1 0,1-1-1,0 0 1,-1-1 0,1-1 0,25-1 0,5-4-41,67-17 1,-70 13-23,-33 8 58,1-1-1,0 1 1,0 1 0,-1 0 0,1 0 0,0 0 0,0 1 0,0 0 0,-1 1 0,1 0-1,9 3 1,-1 2 10,-1 0 0,-1 1 0,1 1 0,16 13 0,-24-17-19,1 1-1,-1-1 1,1-1 0,0 1-1,0-1 1,0-1 0,1 1-1,0-1 1,-1-1 0,1 0 0,0 0-1,0-1 1,0 0 0,0 0-1,0-1 1,9-1 0,18-6-134,63-21 0,-63 16 17,59-11-1,-90 22 131,1 0 0,-1 1 0,1 0 0,-1 0 0,1 1 0,-1 0 0,0-1 0,1 2 0,-1-1 0,6 3 0,3 2 56,0 1 1,16 10 0,-19-10-33,0 0-1,1-1 1,0 0-1,16 4 1,-18-7-30,0-1 1,0-1 0,0 0-1,0 0 1,0-1 0,0 0-1,19-3 1,-1-3 13,38-12 0,-48 12-13,0 1 0,0 0 1,1 1-1,-1 1 0,1 1 1,27 0-1,-28 4-14,-1 2 0,1-1 1,30 12-1,19 4-26,-58-17 33,0-2-1,-1 1 0,1-1 0,0 0 0,0-1 0,-1 0 1,12-3-1,62-19 108,-59 15-95,24-8-303,-21 7 322,1 0 0,43-7 0,-62 15-30,1 0 1,-1 0 0,0 1-1,1 0 1,-1 1 0,0 0-1,1 0 1,-1 1-1,0 0 1,0 0 0,0 1-1,0 0 1,8 5 0,-7-4 16,1 1 0,-1-1 1,1-1-1,0 1 0,0-2 1,1 1-1,-1-2 0,0 1 1,1-1-1,-1-1 1,12 0-1,9-4-88,0 0 0,42-13 0,-61 14 82,18-3 31,1 2 0,0 0 0,0 2 0,0 2-1,0 1 1,46 6 0,-55-5-40,1 0 0,-1-2 0,0-1 0,36-5 0,86-27 0,-136 31 0,0 0 1,0 0-1,0 1 1,0 0-1,0 0 1,1 1-1,-1 0 1,0 0-1,0 1 0,1 0 1,-1 0-1,0 1 1,0 0-1,0 1 1,0 0-1,-1 0 1,12 7-1,-8-4-7,-1 0 0,1-1 0,0 0 0,0 0-1,1-2 1,-1 1 0,1-1 0,13 1 0,-6-2-6,-1-1 0,1-1 1,0-1-1,28-5 0,-3-1-9,0 1 1,0 3-1,1 1 0,-1 3 0,1 1 1,60 11-1,-48-3 172,89 4-1,60-12-771,-54-1-3252,-121-1-3155,-5 0-2112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09.6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21191 0 0,'0'0'2127'0'0,"0"0"-1983"0"0,0 1-107 0 0,0 8 1581 0 0,1 5 126 0 0,1 1-658 0 0,1 8-293 0 0,0 3-409 0 0,-1-10-6 0 0,12 389 1744 0 0,-15-398-2116 0 0,0 53-240 0 0,-3 1-1 0 0,-15 71 1 0 0,14-119 234 0 0,4-12 0 0 0,0 1 0 0 0,1-1 0 0 0,-1 0 0 0 0,1 1 0 0 0,-1-1 0 0 0,1 1 0 0 0,-1-1 0 0 0,1 1 0 0 0,-1-1 0 0 0,1 1 0 0 0,0 2 0 0 0,0-4 0 0 0,0 0-1 0 0,1 0 1 0 0,-1 0-1 0 0,0 0 1 0 0,0 0-1 0 0,0 0 1 0 0,1 0-1 0 0,-1 0 0 0 0,0 0 1 0 0,0-1-1 0 0,0 1 1 0 0,1 0-1 0 0,-1 0 1 0 0,0 0-1 0 0,0 0 1 0 0,0 0-1 0 0,1 0 1 0 0,-1 0-1 0 0,0-1 1 0 0,0 1-1 0 0,0 0 1 0 0,0 0-1 0 0,0 0 1 0 0,1 0-1 0 0,-1-1 1 0 0,0 1-1 0 0,0 0 1 0 0,0 0-1 0 0,0 0 1 0 0,0 0-1 0 0,0-1 1 0 0,0 1-1 0 0,0 0 1 0 0,0 0-1 0 0,0 0 1 0 0,0-1-1 0 0,0 1 1 0 0,0 0-1 0 0,0 0 1 0 0,0-1-1 0 0,0 1 1 0 0,0 0-1 0 0,0 0 1 0 0,0 0-1 0 0,0-1 1 0 0,4-12-44 0 0,23-112-20 0 0,-22 109 56 0 0,0 0 1 0 0,1 1-1 0 0,1-1 1 0 0,1 1 0 0 0,14-22-1 0 0,-19 34 16 0 0,0 0 0 0 0,0 0 0 0 0,0 1-1 0 0,0-1 1 0 0,0 0 0 0 0,1 1 0 0 0,-1 0 0 0 0,1 0 0 0 0,-1 0 0 0 0,1 0 0 0 0,0 1-1 0 0,0 0 1 0 0,0-1 0 0 0,0 1 0 0 0,0 1 0 0 0,0-1 0 0 0,0 0 0 0 0,8 1-1 0 0,-9 0 6 0 0,-1-1 0 0 0,1 1-1 0 0,0 0 1 0 0,0-1 0 0 0,0 2-1 0 0,0-1 1 0 0,0 0 0 0 0,0 0 0 0 0,0 1-1 0 0,0 0 1 0 0,-1 0 0 0 0,1-1-1 0 0,5 4 1 0 0,0 0 20 0 0,-2-2-27 0 0,0 0 0 0 0,-1 1 0 0 0,1 0 0 0 0,-1 0 0 0 0,0 0 1 0 0,0 0-1 0 0,0 1 0 0 0,-1 0 0 0 0,1 0 0 0 0,-1 0 0 0 0,0 0 0 0 0,0 1 0 0 0,0 0 0 0 0,-1 0 0 0 0,1 0 0 0 0,-1 0 1 0 0,-1 0-1 0 0,1 1 0 0 0,-1-1 0 0 0,1 1 0 0 0,-2-1 0 0 0,1 1 0 0 0,-1 0 0 0 0,0 0 0 0 0,0 0 0 0 0,0 0 0 0 0,-1 0 1 0 0,0 0-1 0 0,0 0 0 0 0,-1 0 0 0 0,1 0 0 0 0,-1 0 0 0 0,-1 0 0 0 0,1 0 0 0 0,-1-1 0 0 0,-3 8 0 0 0,-1 2 79 0 0,-2-1-1 0 0,0 1 1 0 0,-1-2-1 0 0,0 1 1 0 0,-17 18-1 0 0,20-26-92 0 0,0 0 0 0 0,-1 1-1 0 0,1-2 1 0 0,-1 1 0 0 0,-1-1 0 0 0,1 0-1 0 0,-1-1 1 0 0,0 0 0 0 0,0 0 0 0 0,0-1 0 0 0,-16 5-1 0 0,20-7-103 0 0,0 0-1 0 0,0-1 0 0 0,0 1 1 0 0,0-1-1 0 0,0 0 1 0 0,0-1-1 0 0,0 1 0 0 0,-1 0 1 0 0,1-1-1 0 0,1 0 0 0 0,-1 0 1 0 0,0 0-1 0 0,0-1 1 0 0,0 1-1 0 0,0-1 0 0 0,-6-4 1 0 0,8 4-822 0 0,0 0 0 0 0,0 1 0 0 0,0-1 0 0 0,0 0 0 0 0,1 0 0 0 0,-1-1 0 0 0,0 1-1 0 0,1 0 1 0 0,0 0 0 0 0,-2-4 0 0 0,-1-6-7509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0.0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1 21191 0 0,'0'0'1920'0'0,"-12"8"3861"0"0,12-1-5397 0 0,-1-1 0 0 0,1 1-1 0 0,0 0 1 0 0,0 0-1 0 0,1-1 1 0 0,2 13-1 0 0,1 9-538 0 0,1 30-140 0 0,3 34 27 0 0,-6-32-9338 0 0,-4-41 457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0.5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0 117 23039 0 0,'0'-10'1024'0'0,"3"4"200"0"0,-1 0-976 0 0,0-2-248 0 0,0 1 0 0 0,3-2 0 0 0,-1 0 864 0 0,3 0 128 0 0,0 3 32 0 0,2-3 0 0 0,0 3-824 0 0,2 0-200 0 0,0-2 0 0 0,2 4 0 0 0,3-2-1184 0 0,-3 4-288 0 0,6-2-48 0 0,-4 2-16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0.9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 37 19207 0 0,'-1'0'141'0'0,"1"0"0"0"0,-1 0 0 0 0,1 1 0 0 0,-1-1 0 0 0,1 0 0 0 0,0 0 0 0 0,-1 1-1 0 0,1-1 1 0 0,0 0 0 0 0,-1 1 0 0 0,1-1 0 0 0,0 0 0 0 0,-1 1 0 0 0,1-1 0 0 0,0 0-1 0 0,0 1 1 0 0,-1-1 0 0 0,1 1 0 0 0,0-1 0 0 0,0 1 0 0 0,0-1 0 0 0,0 0-1 0 0,-1 1 1 0 0,1-1 0 0 0,0 1 0 0 0,0-1 0 0 0,0 1 0 0 0,0-1 0 0 0,0 1 0 0 0,0-1-1 0 0,0 1 1 0 0,1-1 0 0 0,-1 1 0 0 0,0 0 0 0 0,3 23 2592 0 0,-2-15-2087 0 0,7 44 1519 0 0,2 31-1283 0 0,-9-75-887 0 0,-1 0 0 0 0,0 1 0 0 0,-1-1 0 0 0,0 0 1 0 0,-1 0-1 0 0,-4 16 0 0 0,6-16-417 0 0,1-12 57 0 0,-2-8 217 0 0,1 0 0 0 0,0 1 1 0 0,1-1-1 0 0,1 1 0 0 0,0-1 0 0 0,4-15 0 0 0,2-7-281 0 0,-8 30 378 0 0,15-65-549 0 0,-13 61 759 0 0,0 1-1 0 0,1 0 1 0 0,-1 0-1 0 0,1 0 1 0 0,0 0 0 0 0,1 1-1 0 0,-1-1 1 0 0,7-7-1 0 0,-7 10-74 0 0,0 0 0 0 0,0 0 0 0 0,-1-1 0 0 0,0 1-1 0 0,1-1 1 0 0,-1 1 0 0 0,-1-1 0 0 0,1 0 0 0 0,-1 0 0 0 0,1 0 0 0 0,0-5-1 0 0,-2 8-38 0 0,0 1-16 0 0,0 0-1 0 0,1-1 1 0 0,-1 1 0 0 0,0 0 0 0 0,0 0 0 0 0,0 0-1 0 0,0 0 1 0 0,0 0 0 0 0,0 0 0 0 0,0 0 0 0 0,0-1 0 0 0,0 1-1 0 0,0 0 1 0 0,1 0 0 0 0,-1 0 0 0 0,0 0 0 0 0,0 0 0 0 0,0 0-1 0 0,0 0 1 0 0,0 0 0 0 0,0 0 0 0 0,1 0 0 0 0,-1 0-1 0 0,0 0 1 0 0,0 0 0 0 0,0 0 0 0 0,0 0 0 0 0,0 0 0 0 0,1 0-1 0 0,-1 0 1 0 0,0 0 0 0 0,0 0 0 0 0,0 0 0 0 0,0 0-1 0 0,0 0 1 0 0,1 0 0 0 0,-1 0 0 0 0,0 0 0 0 0,0 0 0 0 0,0 0-1 0 0,0 0 1 0 0,0 0 0 0 0,0 0 0 0 0,0 0 0 0 0,1 0 0 0 0,-1 0-1 0 0,0 1 1 0 0,0-1 0 0 0,0 0 0 0 0,0 0 0 0 0,0 0 0 0 0,10 10 213 0 0,5 12-378 0 0,-6 1 138 0 0,-2 1 0 0 0,8 34 0 0 0,5 19-72 0 0,-15-65-388 0 0,0 0-1 0 0,0 0 1 0 0,9 13 0 0 0,13 11-3894 0 0,-20-28 2817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1.3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177 155 19351 0 0,'-2'-5'294'0'0,"0"-1"0"0"0,0 1 0 0 0,-1 0 0 0 0,0 0 0 0 0,0 0 0 0 0,-4-5 0 0 0,-9-14 1051 0 0,6 4 1164 0 0,8 13-2246 0 0,-1 0 0 0 0,0 1 0 0 0,-1 0 0 0 0,0-1 0 0 0,0 1 1 0 0,0 1-1 0 0,-1-1 0 0 0,-9-10 0 0 0,13 16-260 0 0,0-1 0 0 0,1 1-1 0 0,-1 0 1 0 0,1-1 0 0 0,-1 1 0 0 0,0 0-1 0 0,1-1 1 0 0,-1 1 0 0 0,1 0-1 0 0,-1 0 1 0 0,0 0 0 0 0,0-1 0 0 0,1 1-1 0 0,-1 0 1 0 0,0 0 0 0 0,1 0 0 0 0,-1 0-1 0 0,0 0 1 0 0,1 0 0 0 0,-1 1 0 0 0,0-1-1 0 0,1 0 1 0 0,-1 0 0 0 0,0 0-1 0 0,0 1 1 0 0,-1 0 71 0 0,0 0 1 0 0,1 0-1 0 0,0 1 0 0 0,-1-1 0 0 0,1 0 1 0 0,0 1-1 0 0,0-1 0 0 0,-1 0 0 0 0,0 4 1 0 0,-3 4 346 0 0,1 0 1 0 0,-7 18 0 0 0,10-22-478 0 0,-7 18 107 0 0,1 0 1 0 0,2 0 0 0 0,-4 32-1 0 0,7-43 1 0 0,2 0 0 0 0,0 0 0 0 0,0 0 0 0 0,1 0 0 0 0,0 0 0 0 0,1 0 0 0 0,1 0 0 0 0,5 18 0 0 0,-5-21 91 0 0,-2-6-130 0 0,0 0 0 0 0,0 0 0 0 0,1 0-1 0 0,-1 0 1 0 0,0-1 0 0 0,1 1 0 0 0,3 4 0 0 0,-4-6-14 0 0,0-1 0 0 0,-1 1 0 0 0,1 0 0 0 0,0-1 0 0 0,0 1 0 0 0,0-1 0 0 0,0 0 0 0 0,0 1 0 0 0,0-1 0 0 0,0 0 0 0 0,0 1 0 0 0,0-1 0 0 0,0 0-1 0 0,0 0 1 0 0,0 0 0 0 0,0 0 0 0 0,0 0 0 0 0,0 0 0 0 0,0 0 0 0 0,0 0 0 0 0,0-1 0 0 0,0 1 0 0 0,0 0 0 0 0,0 0 0 0 0,0-1 0 0 0,0 1 0 0 0,0-1 0 0 0,2 0 0 0 0,0-1-23 0 0,0 0 0 0 0,0 0 0 0 0,0-1 0 0 0,0 1 0 0 0,-1 0 0 0 0,1-1 0 0 0,-1 0 0 0 0,1 1 0 0 0,-1-1 0 0 0,4-6 0 0 0,17-38-423 0 0,-9 18 549 0 0,-9 20 77 0 0,-1 1 0 0 0,1-1 0 0 0,3-11 0 0 0,-3 28-200 0 0,-1 1 0 0 0,1-1 0 0 0,2 12 0 0 0,10 18-2424 0 0,-11-30 512 0 0,1-2-4815 0 0,0 0-1645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1.7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91 3224 0 0,'-10'7'15837'0'0,"14"9"-7616"0"0,11 11-5840 0 0,-5-9-1529 0 0,0 3-570 0 0,-1 1-1 0 0,-1 1 1 0 0,-1 0 0 0 0,-1 0 0 0 0,-1 0-1 0 0,4 35 1 0 0,-8-43-230 0 0,0-11-40 0 0,-1 0 0 0 0,0 0 0 0 0,1 1 0 0 0,-2-1 0 0 0,1 0 0 0 0,0 0 0 0 0,-1 0 0 0 0,-1 5 0 0 0,0-60-8 0 0,6-1-620 0 0,1-1 0 0 0,3 2-1 0 0,2-1 1 0 0,19-56 0 0 0,-27 104-60 0 0,0 0 1 0 0,0 0 0 0 0,0 0 0 0 0,0 0-1 0 0,5-6 1 0 0,3-2-8683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04T14:57:16.0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70 2304 0 0,'-1'-1'-1088'0'0,"-16"-1"28750"0"0,16 11-29129 0 0,1 27 1719 0 0,-1-14 26 0 0,1 0 1 0 0,1 0 0 0 0,0-1 0 0 0,2 1-1 0 0,6 21 1 0 0,-9-41-277 0 0,6 7-19 0 0,-6-8 10 0 0,1-1-1 0 0,-1 0 0 0 0,1 0 0 0 0,0 0 0 0 0,-1 0 0 0 0,1 0 0 0 0,-1 0 0 0 0,1 0 0 0 0,0 0 1 0 0,-1 0-1 0 0,1 0 0 0 0,-1 0 0 0 0,1 0 0 0 0,0 0 0 0 0,-1 0 0 0 0,1 0 0 0 0,-1-1 0 0 0,1 1 1 0 0,-1 0-1 0 0,1 0 0 0 0,-1-1 0 0 0,1 1 0 0 0,-1 0 0 0 0,1-1 0 0 0,-1 1 0 0 0,1-1 0 0 0,0 1 1 0 0,12-12-118 0 0,-6 3 15 0 0,-1 0-1 0 0,-1 0 1 0 0,0 0 0 0 0,0-1-1 0 0,0 0 1 0 0,-2 0 0 0 0,1 0-1 0 0,3-17 1 0 0,7-18-305 0 0,19-67 410 0 0,-21 172 2730 0 0,15 270-1130 0 0,-24-286-1555 0 0,5 117-16 0 0,-4 129 29 0 0,-3-246-61 0 0,-3 81-62 0 0,0-110 56 0 0,0 1 0 0 0,0-1 1 0 0,-2 0-1 0 0,0 0 1 0 0,-10 26-1 0 0,13-40-7 0 0,1 1 0 0 0,-1-1 0 0 0,1 0 0 0 0,-1 1-1 0 0,0-1 1 0 0,0 0 0 0 0,1 0 0 0 0,-1 0 0 0 0,0 0 0 0 0,0 0 0 0 0,0 0 0 0 0,0 0 0 0 0,0 0-1 0 0,-1 0 1 0 0,1 0 0 0 0,0 0 0 0 0,0-1 0 0 0,-1 1 0 0 0,1 0 0 0 0,0-1 0 0 0,-1 1 0 0 0,-2 0-1 0 0,3-1-10 0 0,-1 0 0 0 0,0-1 0 0 0,0 1 0 0 0,0 0 0 0 0,0-1 0 0 0,0 1 0 0 0,0-1 0 0 0,1 0 0 0 0,-1 1 0 0 0,0-1 0 0 0,1 0 0 0 0,-1 0 0 0 0,0 0 0 0 0,-2-3 0 0 0,-2-1-23 0 0,0-1 0 0 0,0 0-1 0 0,0 0 1 0 0,1-1 0 0 0,0 0 0 0 0,-6-10 0 0 0,1-3 173 0 0,0-1-1 0 0,2 1 0 0 0,0-1 1 0 0,1 0-1 0 0,2-1 1 0 0,-6-31-1 0 0,10 37-47 0 0,0 0 1 0 0,1 0-1 0 0,0 0 0 0 0,1 0 1 0 0,1 1-1 0 0,0-1 0 0 0,2 0 1 0 0,0 1-1 0 0,10-27 0 0 0,-4 16 110 0 0,2 0-1 0 0,30-47 0 0 0,-35 62-224 0 0,1 1-1 0 0,0 0 0 0 0,1 0 0 0 0,1 0 1 0 0,-1 2-1 0 0,1-1 0 0 0,1 1 1 0 0,18-11-1 0 0,-4 6-230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5FAA4-35A9-4988-AA64-1650D0B402C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7FEDB-5164-4D15-A86F-9E677BEB4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9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0E79E-BFE2-30E4-E4BB-2D9A39799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DEC09A3-2109-AC67-5F49-86D2CA8D3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D6CA56-5C66-8072-FFFE-300CCBD0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7C85-EEDF-451D-826E-94DE0EA87017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73F7E6-4D90-F2E6-F2B1-A994F5B6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08F3E-0D0C-EC01-CF2F-753870727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4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BC6F0-63AC-2C94-E710-BFC46ECE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10C96D6-7E2F-4DC5-551C-9F76EFCF2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38797C-382C-7103-E85E-734CBFCC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C6DD-AB8C-49B6-8FAC-7F07F6311ECC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7FFE48-608F-7645-B130-6C67E7F5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DEF308-2CB8-C7FF-D1BC-24D3AA5C2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2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4B1916-4FDA-7AB8-6ADB-B1C9147BB1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95DB45-7E5C-CDC4-F955-AE5786052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801F89-F21D-EB59-AA4B-0CA41A994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02EB6-4D26-41E3-9405-C4441DFE01EB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C2451C-E7D6-A8E7-8BCF-16865ACD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69A304-D693-64E2-20D0-88555524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3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33955-FBCE-6056-C53B-04B73398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D03E59-0597-983C-9EC1-52F7EC69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95064A-FB4C-4439-C254-C95CFFFD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CF48B-66CA-4FD9-9A25-FC3D95E722E0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611D16-C38C-F703-E2FF-22A14915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9F76BF-EBCC-534C-923E-9B9F69D5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7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AA941-F5AC-7C89-F58E-EF5D89F7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E3629C-D8B4-11D2-7084-FAD223A30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415D81-E519-D6F9-11E0-3820654C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8584C-D69D-4A3C-ACDF-BB644BAF2452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1DB824-2810-D3E5-EB6E-365E7E04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CB6721-D0D2-BA7A-59BA-2683231A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7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7D729-B203-D2F9-2BC9-624BE43E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1C259B-60A3-11FC-E5E8-92AE2E8F0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CDBB7B-691D-1184-736F-2F5431FF4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2A686A-31CB-9067-20C3-43374BD2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63CA-F67C-4C0B-9D12-9C411439C0FE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BDC9CB-80C9-B0D6-17CE-DA5CEDEB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337792-0B9A-DAED-A1F5-79D516E63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9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F2D06-19F6-F88F-97FD-D47270FC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EA83E4-034B-C6F0-A299-1D02FDC6A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76D1F1-77F8-A194-407C-7CE76F3B1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74EE2E0-9BF6-A6CD-BC50-451DF7EB2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1F9F898-BD42-D5EC-CE1F-D2FFC2C2D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E072B60-5122-067B-8521-9E1134F9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929CA-3D1E-411C-99FF-87EB2D1AA228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E9ED84E-C379-8A64-AE5A-F6FFF0D63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4FCD309-15B0-F2A7-623E-E11FABB6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4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CEB35-7A94-C41E-1138-42D11CE3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EDA01D1-9BE5-2166-3412-A6B81769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95301-4B09-47D8-AA5A-FF7C9EC1F497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B06673-1396-EE34-230A-61157A87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B98CFA6-A79F-4E22-8D2A-DF8B46B7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7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8A129E5-91E2-3A04-7BCB-C913E170E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B8C2F-EFA9-4895-AB37-FDDFB658018B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84391FB-CEFC-E638-C3E1-A8D68959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B82C3F-7E40-0712-CC16-F3F33401F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6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8916D-75A5-341C-988C-B6518E65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868322-A50D-158A-2594-479C9C7A3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73CC0F-4B48-C87D-9AA4-7EAC1D8BD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1CDAB8-E3E7-0AEE-54AE-2A186F7F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AD3DB-5CF5-4774-AF1C-C3AE0E980F55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21C3B5-8CDA-ED6D-691F-29FFA7FF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D2E6D2-38E8-50C6-A867-5747B955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7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FB154-72EA-7A6B-BA44-EDAF2ED0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CE16BED-DDA6-FDDA-4C77-86418C9FB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AFB592-0CB0-1312-235D-DEB3F2D5A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72C2BF-FA21-7A66-8756-9E18E591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D049-DAD5-40B9-9D0B-55B59E1903C3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CDB8AD-2B48-0333-E426-EA85A0B0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35928A-53CF-EA54-A47D-3BAB4672B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BA31BC-2DCA-3844-8456-B09101F3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521227-3184-316C-8026-42D49C5A3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7DBE7B-0A28-8490-3FB6-0EDD00D97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1E462-8646-4EB5-B64F-8D7DF500C442}" type="datetime1">
              <a:rPr lang="en-US" altLang="zh-TW" smtClean="0"/>
              <a:t>4/24/2024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36840E-A90F-6DC0-43FD-413E6733B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6BEED0-E1EC-E260-8422-B3C472DA9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6149F-C6E7-4955-BE99-2F8147D3B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slide" Target="slide7.xml"/><Relationship Id="rId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slide" Target="slide7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5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410.png"/><Relationship Id="rId4" Type="http://schemas.openxmlformats.org/officeDocument/2006/relationships/image" Target="../media/image1110.png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3.xml"/><Relationship Id="rId21" Type="http://schemas.openxmlformats.org/officeDocument/2006/relationships/customXml" Target="../ink/ink15.xml"/><Relationship Id="rId42" Type="http://schemas.openxmlformats.org/officeDocument/2006/relationships/image" Target="../media/image49.png"/><Relationship Id="rId63" Type="http://schemas.openxmlformats.org/officeDocument/2006/relationships/customXml" Target="../ink/ink36.xml"/><Relationship Id="rId84" Type="http://schemas.openxmlformats.org/officeDocument/2006/relationships/image" Target="../media/image70.png"/><Relationship Id="rId138" Type="http://schemas.openxmlformats.org/officeDocument/2006/relationships/image" Target="../media/image97.png"/><Relationship Id="rId159" Type="http://schemas.openxmlformats.org/officeDocument/2006/relationships/customXml" Target="../ink/ink84.xml"/><Relationship Id="rId170" Type="http://schemas.openxmlformats.org/officeDocument/2006/relationships/image" Target="../media/image121.png"/><Relationship Id="rId191" Type="http://schemas.openxmlformats.org/officeDocument/2006/relationships/customXml" Target="../ink/ink100.xml"/><Relationship Id="rId205" Type="http://schemas.openxmlformats.org/officeDocument/2006/relationships/customXml" Target="../ink/ink107.xml"/><Relationship Id="rId107" Type="http://schemas.openxmlformats.org/officeDocument/2006/relationships/customXml" Target="../ink/ink58.xml"/><Relationship Id="rId11" Type="http://schemas.openxmlformats.org/officeDocument/2006/relationships/customXml" Target="../ink/ink10.xml"/><Relationship Id="rId32" Type="http://schemas.openxmlformats.org/officeDocument/2006/relationships/image" Target="../media/image44.png"/><Relationship Id="rId53" Type="http://schemas.openxmlformats.org/officeDocument/2006/relationships/customXml" Target="../ink/ink31.xml"/><Relationship Id="rId74" Type="http://schemas.openxmlformats.org/officeDocument/2006/relationships/image" Target="../media/image65.png"/><Relationship Id="rId128" Type="http://schemas.openxmlformats.org/officeDocument/2006/relationships/image" Target="../media/image92.png"/><Relationship Id="rId149" Type="http://schemas.openxmlformats.org/officeDocument/2006/relationships/customXml" Target="../ink/ink79.xml"/><Relationship Id="rId5" Type="http://schemas.openxmlformats.org/officeDocument/2006/relationships/customXml" Target="../ink/ink7.xml"/><Relationship Id="rId95" Type="http://schemas.openxmlformats.org/officeDocument/2006/relationships/customXml" Target="../ink/ink52.xml"/><Relationship Id="rId160" Type="http://schemas.openxmlformats.org/officeDocument/2006/relationships/image" Target="../media/image109.png"/><Relationship Id="rId181" Type="http://schemas.openxmlformats.org/officeDocument/2006/relationships/customXml" Target="../ink/ink95.xml"/><Relationship Id="rId216" Type="http://schemas.openxmlformats.org/officeDocument/2006/relationships/image" Target="../media/image144.png"/><Relationship Id="rId22" Type="http://schemas.openxmlformats.org/officeDocument/2006/relationships/image" Target="../media/image39.png"/><Relationship Id="rId43" Type="http://schemas.openxmlformats.org/officeDocument/2006/relationships/customXml" Target="../ink/ink26.xml"/><Relationship Id="rId64" Type="http://schemas.openxmlformats.org/officeDocument/2006/relationships/image" Target="../media/image60.png"/><Relationship Id="rId118" Type="http://schemas.openxmlformats.org/officeDocument/2006/relationships/image" Target="../media/image87.png"/><Relationship Id="rId139" Type="http://schemas.openxmlformats.org/officeDocument/2006/relationships/customXml" Target="../ink/ink74.xml"/><Relationship Id="rId85" Type="http://schemas.openxmlformats.org/officeDocument/2006/relationships/customXml" Target="../ink/ink47.xml"/><Relationship Id="rId150" Type="http://schemas.openxmlformats.org/officeDocument/2006/relationships/image" Target="../media/image104.png"/><Relationship Id="rId171" Type="http://schemas.openxmlformats.org/officeDocument/2006/relationships/customXml" Target="../ink/ink90.xml"/><Relationship Id="rId192" Type="http://schemas.openxmlformats.org/officeDocument/2006/relationships/image" Target="../media/image132.png"/><Relationship Id="rId206" Type="http://schemas.openxmlformats.org/officeDocument/2006/relationships/image" Target="../media/image139.png"/><Relationship Id="rId12" Type="http://schemas.openxmlformats.org/officeDocument/2006/relationships/image" Target="../media/image340.png"/><Relationship Id="rId33" Type="http://schemas.openxmlformats.org/officeDocument/2006/relationships/customXml" Target="../ink/ink21.xml"/><Relationship Id="rId108" Type="http://schemas.openxmlformats.org/officeDocument/2006/relationships/image" Target="../media/image82.png"/><Relationship Id="rId129" Type="http://schemas.openxmlformats.org/officeDocument/2006/relationships/customXml" Target="../ink/ink69.xml"/><Relationship Id="rId54" Type="http://schemas.openxmlformats.org/officeDocument/2006/relationships/image" Target="../media/image55.png"/><Relationship Id="rId75" Type="http://schemas.openxmlformats.org/officeDocument/2006/relationships/customXml" Target="../ink/ink42.xml"/><Relationship Id="rId96" Type="http://schemas.openxmlformats.org/officeDocument/2006/relationships/image" Target="../media/image76.png"/><Relationship Id="rId140" Type="http://schemas.openxmlformats.org/officeDocument/2006/relationships/image" Target="../media/image98.png"/><Relationship Id="rId161" Type="http://schemas.openxmlformats.org/officeDocument/2006/relationships/customXml" Target="../ink/ink85.xml"/><Relationship Id="rId182" Type="http://schemas.openxmlformats.org/officeDocument/2006/relationships/image" Target="../media/image127.png"/><Relationship Id="rId217" Type="http://schemas.openxmlformats.org/officeDocument/2006/relationships/customXml" Target="../ink/ink113.xml"/><Relationship Id="rId6" Type="http://schemas.openxmlformats.org/officeDocument/2006/relationships/image" Target="../media/image310.png"/><Relationship Id="rId23" Type="http://schemas.openxmlformats.org/officeDocument/2006/relationships/customXml" Target="../ink/ink16.xml"/><Relationship Id="rId119" Type="http://schemas.openxmlformats.org/officeDocument/2006/relationships/customXml" Target="../ink/ink64.xml"/><Relationship Id="rId44" Type="http://schemas.openxmlformats.org/officeDocument/2006/relationships/image" Target="../media/image50.png"/><Relationship Id="rId65" Type="http://schemas.openxmlformats.org/officeDocument/2006/relationships/customXml" Target="../ink/ink37.xml"/><Relationship Id="rId86" Type="http://schemas.openxmlformats.org/officeDocument/2006/relationships/image" Target="../media/image71.png"/><Relationship Id="rId130" Type="http://schemas.openxmlformats.org/officeDocument/2006/relationships/image" Target="../media/image93.png"/><Relationship Id="rId151" Type="http://schemas.openxmlformats.org/officeDocument/2006/relationships/customXml" Target="../ink/ink80.xml"/><Relationship Id="rId172" Type="http://schemas.openxmlformats.org/officeDocument/2006/relationships/image" Target="../media/image122.png"/><Relationship Id="rId193" Type="http://schemas.openxmlformats.org/officeDocument/2006/relationships/customXml" Target="../ink/ink101.xml"/><Relationship Id="rId207" Type="http://schemas.openxmlformats.org/officeDocument/2006/relationships/customXml" Target="../ink/ink108.xml"/><Relationship Id="rId13" Type="http://schemas.openxmlformats.org/officeDocument/2006/relationships/customXml" Target="../ink/ink11.xml"/><Relationship Id="rId109" Type="http://schemas.openxmlformats.org/officeDocument/2006/relationships/customXml" Target="../ink/ink59.xml"/><Relationship Id="rId34" Type="http://schemas.openxmlformats.org/officeDocument/2006/relationships/image" Target="../media/image45.png"/><Relationship Id="rId55" Type="http://schemas.openxmlformats.org/officeDocument/2006/relationships/customXml" Target="../ink/ink32.xml"/><Relationship Id="rId76" Type="http://schemas.openxmlformats.org/officeDocument/2006/relationships/image" Target="../media/image66.png"/><Relationship Id="rId97" Type="http://schemas.openxmlformats.org/officeDocument/2006/relationships/customXml" Target="../ink/ink53.xml"/><Relationship Id="rId120" Type="http://schemas.openxmlformats.org/officeDocument/2006/relationships/image" Target="../media/image88.png"/><Relationship Id="rId141" Type="http://schemas.openxmlformats.org/officeDocument/2006/relationships/customXml" Target="../ink/ink75.xml"/><Relationship Id="rId7" Type="http://schemas.openxmlformats.org/officeDocument/2006/relationships/customXml" Target="../ink/ink8.xml"/><Relationship Id="rId162" Type="http://schemas.openxmlformats.org/officeDocument/2006/relationships/image" Target="../media/image111.png"/><Relationship Id="rId183" Type="http://schemas.openxmlformats.org/officeDocument/2006/relationships/customXml" Target="../ink/ink96.xml"/><Relationship Id="rId218" Type="http://schemas.openxmlformats.org/officeDocument/2006/relationships/image" Target="../media/image145.png"/><Relationship Id="rId24" Type="http://schemas.openxmlformats.org/officeDocument/2006/relationships/image" Target="../media/image40.png"/><Relationship Id="rId45" Type="http://schemas.openxmlformats.org/officeDocument/2006/relationships/customXml" Target="../ink/ink27.xml"/><Relationship Id="rId66" Type="http://schemas.openxmlformats.org/officeDocument/2006/relationships/image" Target="../media/image61.png"/><Relationship Id="rId87" Type="http://schemas.openxmlformats.org/officeDocument/2006/relationships/customXml" Target="../ink/ink48.xml"/><Relationship Id="rId110" Type="http://schemas.openxmlformats.org/officeDocument/2006/relationships/image" Target="../media/image83.png"/><Relationship Id="rId131" Type="http://schemas.openxmlformats.org/officeDocument/2006/relationships/customXml" Target="../ink/ink70.xml"/><Relationship Id="rId152" Type="http://schemas.openxmlformats.org/officeDocument/2006/relationships/image" Target="../media/image105.png"/><Relationship Id="rId173" Type="http://schemas.openxmlformats.org/officeDocument/2006/relationships/customXml" Target="../ink/ink91.xml"/><Relationship Id="rId194" Type="http://schemas.openxmlformats.org/officeDocument/2006/relationships/image" Target="../media/image133.png"/><Relationship Id="rId208" Type="http://schemas.openxmlformats.org/officeDocument/2006/relationships/image" Target="../media/image140.png"/><Relationship Id="rId14" Type="http://schemas.openxmlformats.org/officeDocument/2006/relationships/image" Target="../media/image35.png"/><Relationship Id="rId35" Type="http://schemas.openxmlformats.org/officeDocument/2006/relationships/customXml" Target="../ink/ink22.xml"/><Relationship Id="rId56" Type="http://schemas.openxmlformats.org/officeDocument/2006/relationships/image" Target="../media/image56.png"/><Relationship Id="rId77" Type="http://schemas.openxmlformats.org/officeDocument/2006/relationships/customXml" Target="../ink/ink43.xml"/><Relationship Id="rId100" Type="http://schemas.openxmlformats.org/officeDocument/2006/relationships/image" Target="../media/image78.png"/><Relationship Id="rId8" Type="http://schemas.openxmlformats.org/officeDocument/2006/relationships/image" Target="../media/image320.png"/><Relationship Id="rId51" Type="http://schemas.openxmlformats.org/officeDocument/2006/relationships/customXml" Target="../ink/ink30.xml"/><Relationship Id="rId72" Type="http://schemas.openxmlformats.org/officeDocument/2006/relationships/image" Target="../media/image64.png"/><Relationship Id="rId93" Type="http://schemas.openxmlformats.org/officeDocument/2006/relationships/customXml" Target="../ink/ink51.xml"/><Relationship Id="rId98" Type="http://schemas.openxmlformats.org/officeDocument/2006/relationships/image" Target="../media/image77.png"/><Relationship Id="rId121" Type="http://schemas.openxmlformats.org/officeDocument/2006/relationships/customXml" Target="../ink/ink65.xml"/><Relationship Id="rId142" Type="http://schemas.openxmlformats.org/officeDocument/2006/relationships/image" Target="../media/image99.png"/><Relationship Id="rId163" Type="http://schemas.openxmlformats.org/officeDocument/2006/relationships/customXml" Target="../ink/ink86.xml"/><Relationship Id="rId184" Type="http://schemas.openxmlformats.org/officeDocument/2006/relationships/image" Target="../media/image128.png"/><Relationship Id="rId189" Type="http://schemas.openxmlformats.org/officeDocument/2006/relationships/customXml" Target="../ink/ink99.xml"/><Relationship Id="rId219" Type="http://schemas.openxmlformats.org/officeDocument/2006/relationships/customXml" Target="../ink/ink114.xml"/><Relationship Id="rId3" Type="http://schemas.openxmlformats.org/officeDocument/2006/relationships/customXml" Target="../ink/ink6.xml"/><Relationship Id="rId214" Type="http://schemas.openxmlformats.org/officeDocument/2006/relationships/image" Target="../media/image143.png"/><Relationship Id="rId25" Type="http://schemas.openxmlformats.org/officeDocument/2006/relationships/customXml" Target="../ink/ink17.xml"/><Relationship Id="rId46" Type="http://schemas.openxmlformats.org/officeDocument/2006/relationships/image" Target="../media/image51.png"/><Relationship Id="rId67" Type="http://schemas.openxmlformats.org/officeDocument/2006/relationships/customXml" Target="../ink/ink38.xml"/><Relationship Id="rId116" Type="http://schemas.openxmlformats.org/officeDocument/2006/relationships/image" Target="../media/image86.png"/><Relationship Id="rId137" Type="http://schemas.openxmlformats.org/officeDocument/2006/relationships/customXml" Target="../ink/ink73.xml"/><Relationship Id="rId158" Type="http://schemas.openxmlformats.org/officeDocument/2006/relationships/image" Target="../media/image108.png"/><Relationship Id="rId20" Type="http://schemas.openxmlformats.org/officeDocument/2006/relationships/image" Target="../media/image38.png"/><Relationship Id="rId41" Type="http://schemas.openxmlformats.org/officeDocument/2006/relationships/customXml" Target="../ink/ink25.xml"/><Relationship Id="rId62" Type="http://schemas.openxmlformats.org/officeDocument/2006/relationships/image" Target="../media/image59.png"/><Relationship Id="rId83" Type="http://schemas.openxmlformats.org/officeDocument/2006/relationships/customXml" Target="../ink/ink46.xml"/><Relationship Id="rId88" Type="http://schemas.openxmlformats.org/officeDocument/2006/relationships/image" Target="../media/image72.png"/><Relationship Id="rId111" Type="http://schemas.openxmlformats.org/officeDocument/2006/relationships/customXml" Target="../ink/ink60.xml"/><Relationship Id="rId132" Type="http://schemas.openxmlformats.org/officeDocument/2006/relationships/image" Target="../media/image94.png"/><Relationship Id="rId153" Type="http://schemas.openxmlformats.org/officeDocument/2006/relationships/customXml" Target="../ink/ink81.xml"/><Relationship Id="rId174" Type="http://schemas.openxmlformats.org/officeDocument/2006/relationships/image" Target="../media/image123.png"/><Relationship Id="rId179" Type="http://schemas.openxmlformats.org/officeDocument/2006/relationships/customXml" Target="../ink/ink94.xml"/><Relationship Id="rId195" Type="http://schemas.openxmlformats.org/officeDocument/2006/relationships/customXml" Target="../ink/ink102.xml"/><Relationship Id="rId209" Type="http://schemas.openxmlformats.org/officeDocument/2006/relationships/customXml" Target="../ink/ink109.xml"/><Relationship Id="rId190" Type="http://schemas.openxmlformats.org/officeDocument/2006/relationships/image" Target="../media/image131.png"/><Relationship Id="rId204" Type="http://schemas.openxmlformats.org/officeDocument/2006/relationships/image" Target="../media/image138.png"/><Relationship Id="rId220" Type="http://schemas.openxmlformats.org/officeDocument/2006/relationships/image" Target="../media/image146.png"/><Relationship Id="rId15" Type="http://schemas.openxmlformats.org/officeDocument/2006/relationships/customXml" Target="../ink/ink12.xml"/><Relationship Id="rId36" Type="http://schemas.openxmlformats.org/officeDocument/2006/relationships/image" Target="../media/image46.png"/><Relationship Id="rId57" Type="http://schemas.openxmlformats.org/officeDocument/2006/relationships/customXml" Target="../ink/ink33.xml"/><Relationship Id="rId106" Type="http://schemas.openxmlformats.org/officeDocument/2006/relationships/image" Target="../media/image81.png"/><Relationship Id="rId127" Type="http://schemas.openxmlformats.org/officeDocument/2006/relationships/customXml" Target="../ink/ink68.xml"/><Relationship Id="rId10" Type="http://schemas.openxmlformats.org/officeDocument/2006/relationships/image" Target="../media/image330.png"/><Relationship Id="rId31" Type="http://schemas.openxmlformats.org/officeDocument/2006/relationships/customXml" Target="../ink/ink20.xml"/><Relationship Id="rId52" Type="http://schemas.openxmlformats.org/officeDocument/2006/relationships/image" Target="../media/image54.png"/><Relationship Id="rId73" Type="http://schemas.openxmlformats.org/officeDocument/2006/relationships/customXml" Target="../ink/ink41.xml"/><Relationship Id="rId78" Type="http://schemas.openxmlformats.org/officeDocument/2006/relationships/image" Target="../media/image67.png"/><Relationship Id="rId94" Type="http://schemas.openxmlformats.org/officeDocument/2006/relationships/image" Target="../media/image75.png"/><Relationship Id="rId99" Type="http://schemas.openxmlformats.org/officeDocument/2006/relationships/customXml" Target="../ink/ink54.xml"/><Relationship Id="rId101" Type="http://schemas.openxmlformats.org/officeDocument/2006/relationships/customXml" Target="../ink/ink55.xml"/><Relationship Id="rId122" Type="http://schemas.openxmlformats.org/officeDocument/2006/relationships/image" Target="../media/image89.png"/><Relationship Id="rId143" Type="http://schemas.openxmlformats.org/officeDocument/2006/relationships/customXml" Target="../ink/ink76.xml"/><Relationship Id="rId148" Type="http://schemas.openxmlformats.org/officeDocument/2006/relationships/image" Target="../media/image103.png"/><Relationship Id="rId164" Type="http://schemas.openxmlformats.org/officeDocument/2006/relationships/image" Target="../media/image118.png"/><Relationship Id="rId169" Type="http://schemas.openxmlformats.org/officeDocument/2006/relationships/customXml" Target="../ink/ink89.xml"/><Relationship Id="rId185" Type="http://schemas.openxmlformats.org/officeDocument/2006/relationships/customXml" Target="../ink/ink97.xml"/><Relationship Id="rId4" Type="http://schemas.openxmlformats.org/officeDocument/2006/relationships/image" Target="../media/image300.png"/><Relationship Id="rId9" Type="http://schemas.openxmlformats.org/officeDocument/2006/relationships/customXml" Target="../ink/ink9.xml"/><Relationship Id="rId180" Type="http://schemas.openxmlformats.org/officeDocument/2006/relationships/image" Target="../media/image126.png"/><Relationship Id="rId210" Type="http://schemas.openxmlformats.org/officeDocument/2006/relationships/image" Target="../media/image141.png"/><Relationship Id="rId215" Type="http://schemas.openxmlformats.org/officeDocument/2006/relationships/customXml" Target="../ink/ink112.xml"/><Relationship Id="rId26" Type="http://schemas.openxmlformats.org/officeDocument/2006/relationships/image" Target="../media/image41.png"/><Relationship Id="rId47" Type="http://schemas.openxmlformats.org/officeDocument/2006/relationships/customXml" Target="../ink/ink28.xml"/><Relationship Id="rId68" Type="http://schemas.openxmlformats.org/officeDocument/2006/relationships/image" Target="../media/image62.png"/><Relationship Id="rId89" Type="http://schemas.openxmlformats.org/officeDocument/2006/relationships/customXml" Target="../ink/ink49.xml"/><Relationship Id="rId112" Type="http://schemas.openxmlformats.org/officeDocument/2006/relationships/image" Target="../media/image84.png"/><Relationship Id="rId133" Type="http://schemas.openxmlformats.org/officeDocument/2006/relationships/customXml" Target="../ink/ink71.xml"/><Relationship Id="rId154" Type="http://schemas.openxmlformats.org/officeDocument/2006/relationships/image" Target="../media/image106.png"/><Relationship Id="rId175" Type="http://schemas.openxmlformats.org/officeDocument/2006/relationships/customXml" Target="../ink/ink92.xml"/><Relationship Id="rId196" Type="http://schemas.openxmlformats.org/officeDocument/2006/relationships/image" Target="../media/image134.png"/><Relationship Id="rId200" Type="http://schemas.openxmlformats.org/officeDocument/2006/relationships/image" Target="../media/image136.png"/><Relationship Id="rId16" Type="http://schemas.openxmlformats.org/officeDocument/2006/relationships/image" Target="../media/image36.png"/><Relationship Id="rId221" Type="http://schemas.openxmlformats.org/officeDocument/2006/relationships/customXml" Target="../ink/ink115.xml"/><Relationship Id="rId37" Type="http://schemas.openxmlformats.org/officeDocument/2006/relationships/customXml" Target="../ink/ink23.xml"/><Relationship Id="rId58" Type="http://schemas.openxmlformats.org/officeDocument/2006/relationships/image" Target="../media/image57.png"/><Relationship Id="rId79" Type="http://schemas.openxmlformats.org/officeDocument/2006/relationships/customXml" Target="../ink/ink44.xml"/><Relationship Id="rId102" Type="http://schemas.openxmlformats.org/officeDocument/2006/relationships/image" Target="../media/image79.png"/><Relationship Id="rId123" Type="http://schemas.openxmlformats.org/officeDocument/2006/relationships/customXml" Target="../ink/ink66.xml"/><Relationship Id="rId144" Type="http://schemas.openxmlformats.org/officeDocument/2006/relationships/image" Target="../media/image101.png"/><Relationship Id="rId90" Type="http://schemas.openxmlformats.org/officeDocument/2006/relationships/image" Target="../media/image73.png"/><Relationship Id="rId165" Type="http://schemas.openxmlformats.org/officeDocument/2006/relationships/customXml" Target="../ink/ink87.xml"/><Relationship Id="rId186" Type="http://schemas.openxmlformats.org/officeDocument/2006/relationships/image" Target="../media/image129.png"/><Relationship Id="rId211" Type="http://schemas.openxmlformats.org/officeDocument/2006/relationships/customXml" Target="../ink/ink110.xml"/><Relationship Id="rId27" Type="http://schemas.openxmlformats.org/officeDocument/2006/relationships/customXml" Target="../ink/ink18.xml"/><Relationship Id="rId48" Type="http://schemas.openxmlformats.org/officeDocument/2006/relationships/image" Target="../media/image52.png"/><Relationship Id="rId69" Type="http://schemas.openxmlformats.org/officeDocument/2006/relationships/customXml" Target="../ink/ink39.xml"/><Relationship Id="rId113" Type="http://schemas.openxmlformats.org/officeDocument/2006/relationships/customXml" Target="../ink/ink61.xml"/><Relationship Id="rId134" Type="http://schemas.openxmlformats.org/officeDocument/2006/relationships/image" Target="../media/image95.png"/><Relationship Id="rId80" Type="http://schemas.openxmlformats.org/officeDocument/2006/relationships/image" Target="../media/image68.png"/><Relationship Id="rId155" Type="http://schemas.openxmlformats.org/officeDocument/2006/relationships/customXml" Target="../ink/ink82.xml"/><Relationship Id="rId176" Type="http://schemas.openxmlformats.org/officeDocument/2006/relationships/image" Target="../media/image124.png"/><Relationship Id="rId197" Type="http://schemas.openxmlformats.org/officeDocument/2006/relationships/customXml" Target="../ink/ink103.xml"/><Relationship Id="rId201" Type="http://schemas.openxmlformats.org/officeDocument/2006/relationships/customXml" Target="../ink/ink105.xml"/><Relationship Id="rId222" Type="http://schemas.openxmlformats.org/officeDocument/2006/relationships/image" Target="../media/image147.png"/><Relationship Id="rId17" Type="http://schemas.openxmlformats.org/officeDocument/2006/relationships/customXml" Target="../ink/ink13.xml"/><Relationship Id="rId38" Type="http://schemas.openxmlformats.org/officeDocument/2006/relationships/image" Target="../media/image47.png"/><Relationship Id="rId59" Type="http://schemas.openxmlformats.org/officeDocument/2006/relationships/customXml" Target="../ink/ink34.xml"/><Relationship Id="rId103" Type="http://schemas.openxmlformats.org/officeDocument/2006/relationships/customXml" Target="../ink/ink56.xml"/><Relationship Id="rId124" Type="http://schemas.openxmlformats.org/officeDocument/2006/relationships/image" Target="../media/image90.png"/><Relationship Id="rId70" Type="http://schemas.openxmlformats.org/officeDocument/2006/relationships/image" Target="../media/image63.png"/><Relationship Id="rId91" Type="http://schemas.openxmlformats.org/officeDocument/2006/relationships/customXml" Target="../ink/ink50.xml"/><Relationship Id="rId145" Type="http://schemas.openxmlformats.org/officeDocument/2006/relationships/customXml" Target="../ink/ink77.xml"/><Relationship Id="rId166" Type="http://schemas.openxmlformats.org/officeDocument/2006/relationships/image" Target="../media/image119.png"/><Relationship Id="rId187" Type="http://schemas.openxmlformats.org/officeDocument/2006/relationships/customXml" Target="../ink/ink9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42.png"/><Relationship Id="rId28" Type="http://schemas.openxmlformats.org/officeDocument/2006/relationships/image" Target="../media/image42.png"/><Relationship Id="rId49" Type="http://schemas.openxmlformats.org/officeDocument/2006/relationships/customXml" Target="../ink/ink29.xml"/><Relationship Id="rId114" Type="http://schemas.openxmlformats.org/officeDocument/2006/relationships/image" Target="../media/image85.png"/><Relationship Id="rId60" Type="http://schemas.openxmlformats.org/officeDocument/2006/relationships/image" Target="../media/image58.png"/><Relationship Id="rId81" Type="http://schemas.openxmlformats.org/officeDocument/2006/relationships/customXml" Target="../ink/ink45.xml"/><Relationship Id="rId135" Type="http://schemas.openxmlformats.org/officeDocument/2006/relationships/customXml" Target="../ink/ink72.xml"/><Relationship Id="rId156" Type="http://schemas.openxmlformats.org/officeDocument/2006/relationships/image" Target="../media/image107.png"/><Relationship Id="rId177" Type="http://schemas.openxmlformats.org/officeDocument/2006/relationships/customXml" Target="../ink/ink93.xml"/><Relationship Id="rId198" Type="http://schemas.openxmlformats.org/officeDocument/2006/relationships/image" Target="../media/image135.png"/><Relationship Id="rId202" Type="http://schemas.openxmlformats.org/officeDocument/2006/relationships/image" Target="../media/image137.png"/><Relationship Id="rId223" Type="http://schemas.openxmlformats.org/officeDocument/2006/relationships/slide" Target="slide7.xml"/><Relationship Id="rId18" Type="http://schemas.openxmlformats.org/officeDocument/2006/relationships/image" Target="../media/image37.png"/><Relationship Id="rId39" Type="http://schemas.openxmlformats.org/officeDocument/2006/relationships/customXml" Target="../ink/ink24.xml"/><Relationship Id="rId50" Type="http://schemas.openxmlformats.org/officeDocument/2006/relationships/image" Target="../media/image53.png"/><Relationship Id="rId104" Type="http://schemas.openxmlformats.org/officeDocument/2006/relationships/image" Target="../media/image80.png"/><Relationship Id="rId125" Type="http://schemas.openxmlformats.org/officeDocument/2006/relationships/customXml" Target="../ink/ink67.xml"/><Relationship Id="rId146" Type="http://schemas.openxmlformats.org/officeDocument/2006/relationships/image" Target="../media/image102.png"/><Relationship Id="rId167" Type="http://schemas.openxmlformats.org/officeDocument/2006/relationships/customXml" Target="../ink/ink88.xml"/><Relationship Id="rId188" Type="http://schemas.openxmlformats.org/officeDocument/2006/relationships/image" Target="../media/image130.png"/><Relationship Id="rId71" Type="http://schemas.openxmlformats.org/officeDocument/2006/relationships/customXml" Target="../ink/ink40.xml"/><Relationship Id="rId92" Type="http://schemas.openxmlformats.org/officeDocument/2006/relationships/image" Target="../media/image74.png"/><Relationship Id="rId213" Type="http://schemas.openxmlformats.org/officeDocument/2006/relationships/customXml" Target="../ink/ink111.xml"/><Relationship Id="rId2" Type="http://schemas.openxmlformats.org/officeDocument/2006/relationships/image" Target="../media/image13.png"/><Relationship Id="rId29" Type="http://schemas.openxmlformats.org/officeDocument/2006/relationships/customXml" Target="../ink/ink19.xml"/><Relationship Id="rId40" Type="http://schemas.openxmlformats.org/officeDocument/2006/relationships/image" Target="../media/image48.png"/><Relationship Id="rId115" Type="http://schemas.openxmlformats.org/officeDocument/2006/relationships/customXml" Target="../ink/ink62.xml"/><Relationship Id="rId136" Type="http://schemas.openxmlformats.org/officeDocument/2006/relationships/image" Target="../media/image96.png"/><Relationship Id="rId157" Type="http://schemas.openxmlformats.org/officeDocument/2006/relationships/customXml" Target="../ink/ink83.xml"/><Relationship Id="rId178" Type="http://schemas.openxmlformats.org/officeDocument/2006/relationships/image" Target="../media/image125.png"/><Relationship Id="rId61" Type="http://schemas.openxmlformats.org/officeDocument/2006/relationships/customXml" Target="../ink/ink35.xml"/><Relationship Id="rId82" Type="http://schemas.openxmlformats.org/officeDocument/2006/relationships/image" Target="../media/image69.png"/><Relationship Id="rId199" Type="http://schemas.openxmlformats.org/officeDocument/2006/relationships/customXml" Target="../ink/ink104.xml"/><Relationship Id="rId203" Type="http://schemas.openxmlformats.org/officeDocument/2006/relationships/customXml" Target="../ink/ink106.xml"/><Relationship Id="rId19" Type="http://schemas.openxmlformats.org/officeDocument/2006/relationships/customXml" Target="../ink/ink14.xml"/><Relationship Id="rId30" Type="http://schemas.openxmlformats.org/officeDocument/2006/relationships/image" Target="../media/image43.png"/><Relationship Id="rId105" Type="http://schemas.openxmlformats.org/officeDocument/2006/relationships/customXml" Target="../ink/ink57.xml"/><Relationship Id="rId126" Type="http://schemas.openxmlformats.org/officeDocument/2006/relationships/image" Target="../media/image91.png"/><Relationship Id="rId147" Type="http://schemas.openxmlformats.org/officeDocument/2006/relationships/customXml" Target="../ink/ink78.xml"/><Relationship Id="rId168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review.net/forum?id=qFQTP00Q0kp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48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slide" Target="slide7.xml"/><Relationship Id="rId7" Type="http://schemas.openxmlformats.org/officeDocument/2006/relationships/image" Target="../media/image15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uiseresearchgroup.github.io/project/time-series_forecasting_and_segmentation/" TargetMode="Externa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urope.naverlabs.com/blog/improving-self-supervised-representation-learning-by-synthesizing-challenging-negatives/" TargetMode="External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3" Type="http://schemas.openxmlformats.org/officeDocument/2006/relationships/slide" Target="slide14.xml"/><Relationship Id="rId7" Type="http://schemas.openxmlformats.org/officeDocument/2006/relationships/slide" Target="slide39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11" Type="http://schemas.openxmlformats.org/officeDocument/2006/relationships/slide" Target="slide54.xml"/><Relationship Id="rId5" Type="http://schemas.openxmlformats.org/officeDocument/2006/relationships/slide" Target="slide27.xml"/><Relationship Id="rId10" Type="http://schemas.openxmlformats.org/officeDocument/2006/relationships/slide" Target="slide32.xml"/><Relationship Id="rId4" Type="http://schemas.openxmlformats.org/officeDocument/2006/relationships/slide" Target="slide22.xml"/><Relationship Id="rId9" Type="http://schemas.openxmlformats.org/officeDocument/2006/relationships/slide" Target="slide4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0.png"/><Relationship Id="rId13" Type="http://schemas.openxmlformats.org/officeDocument/2006/relationships/image" Target="../media/image3320.png"/><Relationship Id="rId18" Type="http://schemas.openxmlformats.org/officeDocument/2006/relationships/image" Target="../media/image3370.png"/><Relationship Id="rId26" Type="http://schemas.openxmlformats.org/officeDocument/2006/relationships/image" Target="../media/image3460.png"/><Relationship Id="rId3" Type="http://schemas.openxmlformats.org/officeDocument/2006/relationships/image" Target="../media/image3190.png"/><Relationship Id="rId21" Type="http://schemas.openxmlformats.org/officeDocument/2006/relationships/image" Target="../media/image3411.png"/><Relationship Id="rId7" Type="http://schemas.openxmlformats.org/officeDocument/2006/relationships/image" Target="../media/image3240.png"/><Relationship Id="rId12" Type="http://schemas.openxmlformats.org/officeDocument/2006/relationships/image" Target="../media/image3311.png"/><Relationship Id="rId17" Type="http://schemas.openxmlformats.org/officeDocument/2006/relationships/image" Target="../media/image3360.png"/><Relationship Id="rId25" Type="http://schemas.openxmlformats.org/officeDocument/2006/relationships/image" Target="../media/image3450.png"/><Relationship Id="rId2" Type="http://schemas.openxmlformats.org/officeDocument/2006/relationships/image" Target="../media/image3180.png"/><Relationship Id="rId16" Type="http://schemas.openxmlformats.org/officeDocument/2006/relationships/image" Target="../media/image3350.png"/><Relationship Id="rId20" Type="http://schemas.openxmlformats.org/officeDocument/2006/relationships/image" Target="../media/image710.png"/><Relationship Id="rId29" Type="http://schemas.openxmlformats.org/officeDocument/2006/relationships/image" Target="../media/image3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0.png"/><Relationship Id="rId11" Type="http://schemas.openxmlformats.org/officeDocument/2006/relationships/image" Target="../media/image3290.png"/><Relationship Id="rId24" Type="http://schemas.openxmlformats.org/officeDocument/2006/relationships/image" Target="../media/image3440.png"/><Relationship Id="rId5" Type="http://schemas.openxmlformats.org/officeDocument/2006/relationships/image" Target="../media/image3220.png"/><Relationship Id="rId15" Type="http://schemas.openxmlformats.org/officeDocument/2006/relationships/image" Target="../media/image610.png"/><Relationship Id="rId23" Type="http://schemas.openxmlformats.org/officeDocument/2006/relationships/image" Target="../media/image3430.png"/><Relationship Id="rId28" Type="http://schemas.openxmlformats.org/officeDocument/2006/relationships/image" Target="../media/image3480.png"/><Relationship Id="rId10" Type="http://schemas.openxmlformats.org/officeDocument/2006/relationships/image" Target="../media/image3280.png"/><Relationship Id="rId19" Type="http://schemas.openxmlformats.org/officeDocument/2006/relationships/image" Target="../media/image3380.png"/><Relationship Id="rId4" Type="http://schemas.openxmlformats.org/officeDocument/2006/relationships/image" Target="../media/image3211.png"/><Relationship Id="rId9" Type="http://schemas.openxmlformats.org/officeDocument/2006/relationships/image" Target="../media/image3270.png"/><Relationship Id="rId14" Type="http://schemas.openxmlformats.org/officeDocument/2006/relationships/image" Target="../media/image3330.png"/><Relationship Id="rId22" Type="http://schemas.openxmlformats.org/officeDocument/2006/relationships/image" Target="../media/image3420.png"/><Relationship Id="rId27" Type="http://schemas.openxmlformats.org/officeDocument/2006/relationships/image" Target="../media/image347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ED847-CC88-EF66-4077-ECDD1BDE2F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Time</a:t>
            </a:r>
            <a:r>
              <a:rPr lang="en-US" altLang="zh-TW"/>
              <a:t>PCL</a:t>
            </a:r>
            <a:br>
              <a:rPr lang="en-US" dirty="0"/>
            </a:br>
            <a:r>
              <a:rPr lang="en-US" altLang="zh-TW" dirty="0"/>
              <a:t>(own research)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B06115F-E6A6-DC5B-5828-E900CBBD12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Ching Chang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52B281-03D4-9E7F-6C41-810686C5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1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ForeClass</a:t>
            </a:r>
            <a:r>
              <a:rPr lang="en-US" dirty="0"/>
              <a:t> – Forecasting (self-supervised)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10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F566051-6F86-ADC6-F4CE-7A465595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r="18338" b="24826"/>
          <a:stretch/>
        </p:blipFill>
        <p:spPr bwMode="auto">
          <a:xfrm>
            <a:off x="3276600" y="1468389"/>
            <a:ext cx="5724525" cy="50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73BD1C0-8F48-A1CF-3994-6AE05CFF0487}"/>
              </a:ext>
            </a:extLst>
          </p:cNvPr>
          <p:cNvSpPr txBox="1"/>
          <p:nvPr/>
        </p:nvSpPr>
        <p:spPr>
          <a:xfrm>
            <a:off x="9001125" y="2793952"/>
            <a:ext cx="260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Main: </a:t>
            </a:r>
            <a:r>
              <a:rPr lang="en-US" altLang="zh-TW" sz="2400" dirty="0">
                <a:solidFill>
                  <a:srgbClr val="FF0000"/>
                </a:solidFill>
              </a:rPr>
              <a:t>Classification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925EB9-2CE1-1E6C-B51B-CDBD1A14EC8B}"/>
              </a:ext>
            </a:extLst>
          </p:cNvPr>
          <p:cNvSpPr txBox="1"/>
          <p:nvPr/>
        </p:nvSpPr>
        <p:spPr>
          <a:xfrm>
            <a:off x="9001125" y="5082578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Auxiliary: </a:t>
            </a:r>
            <a:r>
              <a:rPr lang="en-US" altLang="zh-TW" sz="2400" dirty="0">
                <a:solidFill>
                  <a:srgbClr val="00B0F0"/>
                </a:solidFill>
              </a:rPr>
              <a:t>Forecasting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BCC60F-CD4C-8E3E-7707-F69EE77FC4F4}"/>
              </a:ext>
            </a:extLst>
          </p:cNvPr>
          <p:cNvSpPr/>
          <p:nvPr/>
        </p:nvSpPr>
        <p:spPr>
          <a:xfrm>
            <a:off x="3276600" y="1313757"/>
            <a:ext cx="8448676" cy="26772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FBB3C53-1FAC-DE72-8756-D199E907CF1F}"/>
              </a:ext>
            </a:extLst>
          </p:cNvPr>
          <p:cNvSpPr/>
          <p:nvPr/>
        </p:nvSpPr>
        <p:spPr>
          <a:xfrm>
            <a:off x="3319192" y="4105275"/>
            <a:ext cx="2443433" cy="180975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4E26F6E-1D9B-F797-9650-E204E9467ECA}"/>
                  </a:ext>
                </a:extLst>
              </p:cNvPr>
              <p:cNvSpPr txBox="1"/>
              <p:nvPr/>
            </p:nvSpPr>
            <p:spPr>
              <a:xfrm>
                <a:off x="4876800" y="3524772"/>
                <a:ext cx="1375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4E26F6E-1D9B-F797-9650-E204E9467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524772"/>
                <a:ext cx="1375633" cy="461665"/>
              </a:xfrm>
              <a:prstGeom prst="rect">
                <a:avLst/>
              </a:prstGeom>
              <a:blipFill>
                <a:blip r:embed="rId4"/>
                <a:stretch>
                  <a:fillRect l="-663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451D67-54AA-7149-CC88-20AF646B4C86}"/>
                  </a:ext>
                </a:extLst>
              </p:cNvPr>
              <p:cNvSpPr txBox="1"/>
              <p:nvPr/>
            </p:nvSpPr>
            <p:spPr>
              <a:xfrm>
                <a:off x="8396650" y="3524772"/>
                <a:ext cx="15900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2451D67-54AA-7149-CC88-20AF646B4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650" y="3524772"/>
                <a:ext cx="1590051" cy="461665"/>
              </a:xfrm>
              <a:prstGeom prst="rect">
                <a:avLst/>
              </a:prstGeom>
              <a:blipFill>
                <a:blip r:embed="rId5"/>
                <a:stretch>
                  <a:fillRect l="-574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動作按鈕: 移至首頁 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EF9A5499-6A84-780E-6727-CE6E266D6FB8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0126588-045A-DD6B-B38D-A6B994D6D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59" y="1871044"/>
            <a:ext cx="2969883" cy="4485306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3740467-20AD-8511-2BE1-24CC7372B315}"/>
              </a:ext>
            </a:extLst>
          </p:cNvPr>
          <p:cNvSpPr/>
          <p:nvPr/>
        </p:nvSpPr>
        <p:spPr>
          <a:xfrm>
            <a:off x="141259" y="1889077"/>
            <a:ext cx="2969884" cy="3253292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7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ForeClass</a:t>
            </a:r>
            <a:r>
              <a:rPr lang="en-US" dirty="0"/>
              <a:t> – Classification (supervised)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11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F566051-6F86-ADC6-F4CE-7A465595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r="18338" b="24826"/>
          <a:stretch/>
        </p:blipFill>
        <p:spPr bwMode="auto">
          <a:xfrm>
            <a:off x="3276600" y="1468389"/>
            <a:ext cx="5724525" cy="50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73BD1C0-8F48-A1CF-3994-6AE05CFF0487}"/>
              </a:ext>
            </a:extLst>
          </p:cNvPr>
          <p:cNvSpPr txBox="1"/>
          <p:nvPr/>
        </p:nvSpPr>
        <p:spPr>
          <a:xfrm>
            <a:off x="9001125" y="2793952"/>
            <a:ext cx="260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Main: </a:t>
            </a:r>
            <a:r>
              <a:rPr lang="en-US" altLang="zh-TW" sz="2400" dirty="0">
                <a:solidFill>
                  <a:srgbClr val="FF0000"/>
                </a:solidFill>
              </a:rPr>
              <a:t>Classification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925EB9-2CE1-1E6C-B51B-CDBD1A14EC8B}"/>
              </a:ext>
            </a:extLst>
          </p:cNvPr>
          <p:cNvSpPr txBox="1"/>
          <p:nvPr/>
        </p:nvSpPr>
        <p:spPr>
          <a:xfrm>
            <a:off x="9001125" y="5082578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Auxiliary: </a:t>
            </a:r>
            <a:r>
              <a:rPr lang="en-US" altLang="zh-TW" sz="2400" dirty="0">
                <a:solidFill>
                  <a:srgbClr val="00B0F0"/>
                </a:solidFill>
              </a:rPr>
              <a:t>Forecasting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BCC60F-CD4C-8E3E-7707-F69EE77FC4F4}"/>
              </a:ext>
            </a:extLst>
          </p:cNvPr>
          <p:cNvSpPr/>
          <p:nvPr/>
        </p:nvSpPr>
        <p:spPr>
          <a:xfrm>
            <a:off x="3276600" y="3997233"/>
            <a:ext cx="8448676" cy="24959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BFD365B-8FAC-F72A-359A-644F7B1F5950}"/>
                  </a:ext>
                </a:extLst>
              </p:cNvPr>
              <p:cNvSpPr txBox="1"/>
              <p:nvPr/>
            </p:nvSpPr>
            <p:spPr>
              <a:xfrm>
                <a:off x="4876800" y="4096272"/>
                <a:ext cx="1356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BFD365B-8FAC-F72A-359A-644F7B1F5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096272"/>
                <a:ext cx="1356333" cy="461665"/>
              </a:xfrm>
              <a:prstGeom prst="rect">
                <a:avLst/>
              </a:prstGeom>
              <a:blipFill>
                <a:blip r:embed="rId3"/>
                <a:stretch>
                  <a:fillRect l="-675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12E83BD-9D94-0DFF-340E-BFC2CA1F397A}"/>
                  </a:ext>
                </a:extLst>
              </p:cNvPr>
              <p:cNvSpPr txBox="1"/>
              <p:nvPr/>
            </p:nvSpPr>
            <p:spPr>
              <a:xfrm>
                <a:off x="8396650" y="4096272"/>
                <a:ext cx="15707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12E83BD-9D94-0DFF-340E-BFC2CA1F3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650" y="4096272"/>
                <a:ext cx="1570751" cy="461665"/>
              </a:xfrm>
              <a:prstGeom prst="rect">
                <a:avLst/>
              </a:prstGeom>
              <a:blipFill>
                <a:blip r:embed="rId4"/>
                <a:stretch>
                  <a:fillRect l="-581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動作按鈕: 移至首頁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006CAAB-2F92-A626-0245-79E896456AA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316E6B-2F6F-24D4-4E0B-C9A378A5A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59" y="1871044"/>
            <a:ext cx="2969883" cy="4485306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3DC513B-DC29-42BB-46C7-B593B9D8997C}"/>
              </a:ext>
            </a:extLst>
          </p:cNvPr>
          <p:cNvSpPr/>
          <p:nvPr/>
        </p:nvSpPr>
        <p:spPr>
          <a:xfrm>
            <a:off x="3276600" y="2221136"/>
            <a:ext cx="2463297" cy="17757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807C249-0B83-63A3-99FD-6F116F874EAF}"/>
              </a:ext>
            </a:extLst>
          </p:cNvPr>
          <p:cNvSpPr/>
          <p:nvPr/>
        </p:nvSpPr>
        <p:spPr>
          <a:xfrm>
            <a:off x="141259" y="1871044"/>
            <a:ext cx="963264" cy="4485306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6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ForeClass</a:t>
            </a:r>
            <a:r>
              <a:rPr lang="en-US" dirty="0"/>
              <a:t> – Framework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12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F566051-6F86-ADC6-F4CE-7A465595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r="18338" b="24826"/>
          <a:stretch/>
        </p:blipFill>
        <p:spPr bwMode="auto">
          <a:xfrm>
            <a:off x="3276600" y="1468389"/>
            <a:ext cx="5724525" cy="50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73BD1C0-8F48-A1CF-3994-6AE05CFF0487}"/>
              </a:ext>
            </a:extLst>
          </p:cNvPr>
          <p:cNvSpPr txBox="1"/>
          <p:nvPr/>
        </p:nvSpPr>
        <p:spPr>
          <a:xfrm>
            <a:off x="9001125" y="2793952"/>
            <a:ext cx="260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Main: </a:t>
            </a:r>
            <a:r>
              <a:rPr lang="en-US" altLang="zh-TW" sz="2400" dirty="0">
                <a:solidFill>
                  <a:srgbClr val="FF0000"/>
                </a:solidFill>
              </a:rPr>
              <a:t>Classification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925EB9-2CE1-1E6C-B51B-CDBD1A14EC8B}"/>
              </a:ext>
            </a:extLst>
          </p:cNvPr>
          <p:cNvSpPr txBox="1"/>
          <p:nvPr/>
        </p:nvSpPr>
        <p:spPr>
          <a:xfrm>
            <a:off x="9001125" y="5082578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Auxiliary: </a:t>
            </a:r>
            <a:r>
              <a:rPr lang="en-US" altLang="zh-TW" sz="2400" dirty="0">
                <a:solidFill>
                  <a:srgbClr val="00B0F0"/>
                </a:solidFill>
              </a:rPr>
              <a:t>Forecasting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CBC91E-A8EF-2713-BB39-BB3B447D9BB0}"/>
              </a:ext>
            </a:extLst>
          </p:cNvPr>
          <p:cNvSpPr/>
          <p:nvPr/>
        </p:nvSpPr>
        <p:spPr>
          <a:xfrm>
            <a:off x="5803210" y="1623328"/>
            <a:ext cx="1766680" cy="4733022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257192-8BF5-2F04-1B81-118F07E7B143}"/>
              </a:ext>
            </a:extLst>
          </p:cNvPr>
          <p:cNvSpPr txBox="1"/>
          <p:nvPr/>
        </p:nvSpPr>
        <p:spPr>
          <a:xfrm>
            <a:off x="6413741" y="512455"/>
            <a:ext cx="5559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Shared weights!</a:t>
            </a:r>
          </a:p>
          <a:p>
            <a:r>
              <a:rPr lang="en-US" sz="2400" dirty="0">
                <a:solidFill>
                  <a:srgbClr val="FFC000"/>
                </a:solidFill>
              </a:rPr>
              <a:t>(Conv1D can accept </a:t>
            </a:r>
            <a:r>
              <a:rPr lang="en-US" sz="2400" b="1" i="1" u="sng" dirty="0">
                <a:solidFill>
                  <a:srgbClr val="FFC000"/>
                </a:solidFill>
              </a:rPr>
              <a:t>different size of input</a:t>
            </a:r>
            <a:r>
              <a:rPr lang="en-US" sz="2400" dirty="0">
                <a:solidFill>
                  <a:srgbClr val="FFC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42371A2-31EF-F454-4FA0-7009A83488DB}"/>
                  </a:ext>
                </a:extLst>
              </p:cNvPr>
              <p:cNvSpPr txBox="1"/>
              <p:nvPr/>
            </p:nvSpPr>
            <p:spPr>
              <a:xfrm>
                <a:off x="4455618" y="1798002"/>
                <a:ext cx="1356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042371A2-31EF-F454-4FA0-7009A834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618" y="1798002"/>
                <a:ext cx="1356333" cy="461665"/>
              </a:xfrm>
              <a:prstGeom prst="rect">
                <a:avLst/>
              </a:prstGeom>
              <a:blipFill>
                <a:blip r:embed="rId3"/>
                <a:stretch>
                  <a:fillRect l="-720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DDFED50-9578-CB55-E2F3-C03AEAFF1FDF}"/>
                  </a:ext>
                </a:extLst>
              </p:cNvPr>
              <p:cNvSpPr txBox="1"/>
              <p:nvPr/>
            </p:nvSpPr>
            <p:spPr>
              <a:xfrm>
                <a:off x="4455618" y="5811242"/>
                <a:ext cx="1375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DDFED50-9578-CB55-E2F3-C03AEAFF1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618" y="5811242"/>
                <a:ext cx="1375633" cy="461665"/>
              </a:xfrm>
              <a:prstGeom prst="rect">
                <a:avLst/>
              </a:prstGeom>
              <a:blipFill>
                <a:blip r:embed="rId4"/>
                <a:stretch>
                  <a:fillRect l="-708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動作按鈕: 移至首頁 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9162131-ED62-38EE-6C84-844E1883A368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D77CF65-1D1B-276C-0571-B4B55DFB4798}"/>
              </a:ext>
            </a:extLst>
          </p:cNvPr>
          <p:cNvSpPr/>
          <p:nvPr/>
        </p:nvSpPr>
        <p:spPr>
          <a:xfrm>
            <a:off x="7550590" y="2181885"/>
            <a:ext cx="950614" cy="3530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1260E18-D459-36AF-24D8-7C0571EEB090}"/>
              </a:ext>
            </a:extLst>
          </p:cNvPr>
          <p:cNvCxnSpPr>
            <a:stCxn id="12" idx="2"/>
          </p:cNvCxnSpPr>
          <p:nvPr/>
        </p:nvCxnSpPr>
        <p:spPr>
          <a:xfrm flipH="1">
            <a:off x="2353901" y="2358428"/>
            <a:ext cx="5196689" cy="435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210DE55-4DB7-B9F8-37C6-CEC40CF3CF0A}"/>
              </a:ext>
            </a:extLst>
          </p:cNvPr>
          <p:cNvSpPr txBox="1"/>
          <p:nvPr/>
        </p:nvSpPr>
        <p:spPr>
          <a:xfrm>
            <a:off x="88139" y="2655452"/>
            <a:ext cx="19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(bs, features, time)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81EB0A-4902-1438-E508-F35D9F042AF1}"/>
              </a:ext>
            </a:extLst>
          </p:cNvPr>
          <p:cNvSpPr txBox="1"/>
          <p:nvPr/>
        </p:nvSpPr>
        <p:spPr>
          <a:xfrm>
            <a:off x="88139" y="3714058"/>
            <a:ext cx="164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(bs, features, 1)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2CF87F1-6FBC-F3A5-EA5A-D28DBA631886}"/>
              </a:ext>
            </a:extLst>
          </p:cNvPr>
          <p:cNvCxnSpPr>
            <a:cxnSpLocks/>
          </p:cNvCxnSpPr>
          <p:nvPr/>
        </p:nvCxnSpPr>
        <p:spPr>
          <a:xfrm>
            <a:off x="722485" y="3104002"/>
            <a:ext cx="0" cy="53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B1FFD3-10F7-F7A4-109F-18599680586C}"/>
              </a:ext>
            </a:extLst>
          </p:cNvPr>
          <p:cNvSpPr txBox="1"/>
          <p:nvPr/>
        </p:nvSpPr>
        <p:spPr>
          <a:xfrm>
            <a:off x="746359" y="3184755"/>
            <a:ext cx="2567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nn.AdaptiveAvgPool1d(1)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1476A89-A88F-E083-7411-440150CE56D0}"/>
              </a:ext>
            </a:extLst>
          </p:cNvPr>
          <p:cNvSpPr txBox="1"/>
          <p:nvPr/>
        </p:nvSpPr>
        <p:spPr>
          <a:xfrm>
            <a:off x="7759338" y="181255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GAP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B99E77D-4E92-8EBC-2481-78BC71D5BA4D}"/>
              </a:ext>
            </a:extLst>
          </p:cNvPr>
          <p:cNvSpPr txBox="1"/>
          <p:nvPr/>
        </p:nvSpPr>
        <p:spPr>
          <a:xfrm>
            <a:off x="88139" y="4690716"/>
            <a:ext cx="141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(bs, features)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51EDA64-0556-7AA7-8A48-480BF97ADB9F}"/>
              </a:ext>
            </a:extLst>
          </p:cNvPr>
          <p:cNvCxnSpPr>
            <a:cxnSpLocks/>
          </p:cNvCxnSpPr>
          <p:nvPr/>
        </p:nvCxnSpPr>
        <p:spPr>
          <a:xfrm>
            <a:off x="722485" y="4080660"/>
            <a:ext cx="0" cy="532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FFD9D94-51C0-7A7B-0419-30FCD029039B}"/>
              </a:ext>
            </a:extLst>
          </p:cNvPr>
          <p:cNvSpPr txBox="1"/>
          <p:nvPr/>
        </p:nvSpPr>
        <p:spPr>
          <a:xfrm>
            <a:off x="746359" y="4161413"/>
            <a:ext cx="127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C00000"/>
                </a:solidFill>
              </a:rPr>
              <a:t>nn.Flatten</a:t>
            </a:r>
            <a:r>
              <a:rPr lang="en-US" altLang="zh-TW" dirty="0">
                <a:solidFill>
                  <a:srgbClr val="C00000"/>
                </a:solidFill>
              </a:rPr>
              <a:t>()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24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20" grpId="0"/>
      <p:bldP spid="21" grpId="0"/>
      <p:bldP spid="13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SelfTime</a:t>
            </a:r>
            <a:r>
              <a:rPr lang="en-US" dirty="0"/>
              <a:t>) Self-Supervised Time Series Representation Learning by Inter-Intra Relational Reasoning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13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8CE5ADA4-814C-C112-0EB1-A85281D9182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93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SelfTime</a:t>
            </a:r>
            <a:r>
              <a:rPr lang="en-US" dirty="0"/>
              <a:t> – Relation Reasoning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245929A0-42DB-B46F-F858-BBE992A88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3" y="1466850"/>
            <a:ext cx="11458754" cy="3758584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14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BAE028-F326-A498-1219-0247C2F86323}"/>
              </a:ext>
            </a:extLst>
          </p:cNvPr>
          <p:cNvSpPr/>
          <p:nvPr/>
        </p:nvSpPr>
        <p:spPr>
          <a:xfrm>
            <a:off x="609600" y="1638300"/>
            <a:ext cx="7077075" cy="16383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0CFB71-2425-75E9-9F3F-C5050E4C841E}"/>
              </a:ext>
            </a:extLst>
          </p:cNvPr>
          <p:cNvSpPr/>
          <p:nvPr/>
        </p:nvSpPr>
        <p:spPr>
          <a:xfrm>
            <a:off x="7795034" y="1638300"/>
            <a:ext cx="3730216" cy="230901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297803-72A7-B76A-D6DB-FD3B8085CE89}"/>
              </a:ext>
            </a:extLst>
          </p:cNvPr>
          <p:cNvSpPr txBox="1"/>
          <p:nvPr/>
        </p:nvSpPr>
        <p:spPr>
          <a:xfrm>
            <a:off x="366623" y="5292535"/>
            <a:ext cx="8839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Inter-sample</a:t>
            </a:r>
            <a:r>
              <a:rPr lang="en-US" sz="2400" dirty="0"/>
              <a:t>: positive pair (from the same sample’s augmentation) + </a:t>
            </a:r>
            <a:br>
              <a:rPr lang="en-US" sz="2400" dirty="0"/>
            </a:br>
            <a:r>
              <a:rPr lang="en-US" sz="2400" dirty="0"/>
              <a:t>                         </a:t>
            </a:r>
            <a:r>
              <a:rPr lang="en-US" sz="1600" dirty="0"/>
              <a:t> </a:t>
            </a:r>
            <a:r>
              <a:rPr lang="en-US" sz="2400" dirty="0"/>
              <a:t>negative pair (from different samples’ augmentation)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26950E7-FA01-BB3F-C008-105628D438EF}"/>
              </a:ext>
            </a:extLst>
          </p:cNvPr>
          <p:cNvSpPr txBox="1"/>
          <p:nvPr/>
        </p:nvSpPr>
        <p:spPr>
          <a:xfrm>
            <a:off x="9034772" y="5503080"/>
            <a:ext cx="2674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Binary Classification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9B835E-F692-D64B-8B04-DFDEAC7CCFF4}"/>
              </a:ext>
            </a:extLst>
          </p:cNvPr>
          <p:cNvSpPr txBox="1"/>
          <p:nvPr/>
        </p:nvSpPr>
        <p:spPr>
          <a:xfrm>
            <a:off x="9034772" y="6125090"/>
            <a:ext cx="323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Multi-class Classification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5A9A2B-AA8C-8BAE-1847-7523B5000AC1}"/>
              </a:ext>
            </a:extLst>
          </p:cNvPr>
          <p:cNvSpPr txBox="1"/>
          <p:nvPr/>
        </p:nvSpPr>
        <p:spPr>
          <a:xfrm>
            <a:off x="366623" y="6125090"/>
            <a:ext cx="711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Intra-temporal</a:t>
            </a:r>
            <a:r>
              <a:rPr lang="en-US" sz="2400" dirty="0"/>
              <a:t>: multi-class pairs (from two time pieces)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7FA9CB-02B5-B1FD-3601-F615052F3CEB}"/>
              </a:ext>
            </a:extLst>
          </p:cNvPr>
          <p:cNvSpPr txBox="1"/>
          <p:nvPr/>
        </p:nvSpPr>
        <p:spPr>
          <a:xfrm>
            <a:off x="9820275" y="246444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Univariate</a:t>
            </a:r>
          </a:p>
        </p:txBody>
      </p:sp>
      <p:sp>
        <p:nvSpPr>
          <p:cNvPr id="10" name="動作按鈕: 移至首頁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E7606D5-D6E9-CAE8-1CF8-0CA83FE010F8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1736381-AAD1-76D5-75A3-F8AC8844D653}"/>
              </a:ext>
            </a:extLst>
          </p:cNvPr>
          <p:cNvCxnSpPr>
            <a:cxnSpLocks/>
          </p:cNvCxnSpPr>
          <p:nvPr/>
        </p:nvCxnSpPr>
        <p:spPr>
          <a:xfrm>
            <a:off x="671512" y="3604882"/>
            <a:ext cx="1433513" cy="0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C46E587-00F9-7737-E2A8-2CCC913D5628}"/>
              </a:ext>
            </a:extLst>
          </p:cNvPr>
          <p:cNvCxnSpPr>
            <a:cxnSpLocks/>
          </p:cNvCxnSpPr>
          <p:nvPr/>
        </p:nvCxnSpPr>
        <p:spPr>
          <a:xfrm>
            <a:off x="671512" y="3926351"/>
            <a:ext cx="1619251" cy="0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9132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/>
      <p:bldP spid="6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2F411-7914-8C29-D97F-F3795430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SelfTime</a:t>
            </a:r>
            <a:r>
              <a:rPr lang="en-US" dirty="0"/>
              <a:t> – </a:t>
            </a:r>
            <a:r>
              <a:rPr lang="en-US" altLang="zh-TW" dirty="0"/>
              <a:t>Framework (2 pretext tasks)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A3977-5FC7-90EB-0BED-846C7007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15</a:t>
            </a:fld>
            <a:endParaRPr lang="en-US"/>
          </a:p>
        </p:txBody>
      </p:sp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7D54393D-02B6-74CD-4796-3B1A1AB3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0"/>
          <a:stretch/>
        </p:blipFill>
        <p:spPr>
          <a:xfrm>
            <a:off x="46590" y="1804988"/>
            <a:ext cx="12069210" cy="399573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807C0B1-8AE4-62FE-B452-C059034AA465}"/>
              </a:ext>
            </a:extLst>
          </p:cNvPr>
          <p:cNvSpPr txBox="1"/>
          <p:nvPr/>
        </p:nvSpPr>
        <p:spPr>
          <a:xfrm>
            <a:off x="6809362" y="5775890"/>
            <a:ext cx="401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2-layer MLP with 256 hidden-dimensions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EA6FE2A-7F86-0969-5EA0-1158DE01BF0F}"/>
              </a:ext>
            </a:extLst>
          </p:cNvPr>
          <p:cNvSpPr/>
          <p:nvPr/>
        </p:nvSpPr>
        <p:spPr>
          <a:xfrm>
            <a:off x="4416357" y="2636196"/>
            <a:ext cx="1196503" cy="30544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6595B00-9B5C-2F8F-C359-C1C14880422E}"/>
              </a:ext>
            </a:extLst>
          </p:cNvPr>
          <p:cNvSpPr txBox="1"/>
          <p:nvPr/>
        </p:nvSpPr>
        <p:spPr>
          <a:xfrm>
            <a:off x="3390687" y="5775890"/>
            <a:ext cx="33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</a:rPr>
              <a:t>4-layer Conv1D with </a:t>
            </a:r>
            <a:r>
              <a:rPr lang="en-US" dirty="0" err="1">
                <a:solidFill>
                  <a:srgbClr val="FF0000"/>
                </a:solidFill>
                <a:effectLst/>
              </a:rPr>
              <a:t>ReLU</a:t>
            </a:r>
            <a:r>
              <a:rPr lang="en-US" dirty="0">
                <a:solidFill>
                  <a:srgbClr val="FF0000"/>
                </a:solidFill>
                <a:effectLst/>
              </a:rPr>
              <a:t> and BN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A81E918-0B34-A4CC-1B61-5FF3E1BBDFE8}"/>
              </a:ext>
            </a:extLst>
          </p:cNvPr>
          <p:cNvSpPr/>
          <p:nvPr/>
        </p:nvSpPr>
        <p:spPr>
          <a:xfrm>
            <a:off x="8190689" y="2636196"/>
            <a:ext cx="1196503" cy="305448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4C449C-20D9-2B4F-B712-4627FA2030D7}"/>
              </a:ext>
            </a:extLst>
          </p:cNvPr>
          <p:cNvSpPr txBox="1"/>
          <p:nvPr/>
        </p:nvSpPr>
        <p:spPr>
          <a:xfrm>
            <a:off x="8293873" y="3920404"/>
            <a:ext cx="99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</a:rPr>
              <a:t>separate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E059AEC-8397-E50B-EF29-6FD75571E56C}"/>
              </a:ext>
            </a:extLst>
          </p:cNvPr>
          <p:cNvSpPr txBox="1"/>
          <p:nvPr/>
        </p:nvSpPr>
        <p:spPr>
          <a:xfrm>
            <a:off x="4396896" y="3920404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effectLst/>
              </a:rPr>
              <a:t>shared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動作按鈕: 移至首頁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88DDC34-59FB-78A4-5136-8F2EBDE5703D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213D31-42DC-5E99-BE85-510D73DF8C8E}"/>
              </a:ext>
            </a:extLst>
          </p:cNvPr>
          <p:cNvSpPr txBox="1"/>
          <p:nvPr/>
        </p:nvSpPr>
        <p:spPr>
          <a:xfrm>
            <a:off x="2534970" y="6337223"/>
            <a:ext cx="633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nn.AdaptiveAvgPool1d(1) + </a:t>
            </a:r>
            <a:r>
              <a:rPr lang="en-US" altLang="zh-TW" dirty="0" err="1">
                <a:highlight>
                  <a:srgbClr val="FFFF00"/>
                </a:highlight>
              </a:rPr>
              <a:t>nn.Flatten</a:t>
            </a:r>
            <a:r>
              <a:rPr lang="en-US" altLang="zh-TW" dirty="0">
                <a:highlight>
                  <a:srgbClr val="FFFF00"/>
                </a:highlight>
              </a:rPr>
              <a:t>()</a:t>
            </a:r>
            <a:r>
              <a:rPr lang="en-US" altLang="zh-TW" dirty="0"/>
              <a:t> at the end of the encoder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D146AB9-ED83-4AA5-1478-9D256F4B80B5}"/>
              </a:ext>
            </a:extLst>
          </p:cNvPr>
          <p:cNvCxnSpPr>
            <a:cxnSpLocks/>
          </p:cNvCxnSpPr>
          <p:nvPr/>
        </p:nvCxnSpPr>
        <p:spPr>
          <a:xfrm>
            <a:off x="4562947" y="6099854"/>
            <a:ext cx="90884" cy="256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4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3" grpId="0"/>
      <p:bldP spid="1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2F411-7914-8C29-D97F-F3795430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SelfTime</a:t>
            </a:r>
            <a:r>
              <a:rPr lang="en-US" dirty="0"/>
              <a:t> – </a:t>
            </a:r>
            <a:r>
              <a:rPr lang="en-US" dirty="0">
                <a:solidFill>
                  <a:srgbClr val="00B050"/>
                </a:solidFill>
              </a:rPr>
              <a:t>Inter-sample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1887CE2-5C8E-4FA3-7BB1-679A9CD0F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0"/>
          <a:stretch/>
        </p:blipFill>
        <p:spPr>
          <a:xfrm>
            <a:off x="46590" y="1804988"/>
            <a:ext cx="12069210" cy="399573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A3977-5FC7-90EB-0BED-846C7007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16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1C88D1-32BC-BD9F-1110-1B800B44A7C6}"/>
              </a:ext>
            </a:extLst>
          </p:cNvPr>
          <p:cNvSpPr/>
          <p:nvPr/>
        </p:nvSpPr>
        <p:spPr>
          <a:xfrm>
            <a:off x="0" y="4076700"/>
            <a:ext cx="12145410" cy="17240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F07B48-FC02-A8E4-AD70-9CF2EAAA1D5B}"/>
              </a:ext>
            </a:extLst>
          </p:cNvPr>
          <p:cNvSpPr txBox="1"/>
          <p:nvPr/>
        </p:nvSpPr>
        <p:spPr>
          <a:xfrm>
            <a:off x="6477000" y="361819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anchor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F20410-114C-CE50-E49C-DEBE68934FC7}"/>
              </a:ext>
            </a:extLst>
          </p:cNvPr>
          <p:cNvSpPr txBox="1"/>
          <p:nvPr/>
        </p:nvSpPr>
        <p:spPr>
          <a:xfrm>
            <a:off x="5855317" y="4003437"/>
            <a:ext cx="4085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/>
              </a:rPr>
              <a:t>vector concatenation operation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2A81212-2E90-78F4-AC48-E8F1F1CDA9E6}"/>
              </a:ext>
            </a:extLst>
          </p:cNvPr>
          <p:cNvCxnSpPr/>
          <p:nvPr/>
        </p:nvCxnSpPr>
        <p:spPr>
          <a:xfrm flipV="1">
            <a:off x="7896225" y="3662697"/>
            <a:ext cx="0" cy="462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8545C4DE-DBDC-5B45-4428-8985C18FC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47" y="4258398"/>
            <a:ext cx="3472398" cy="136062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E4C917-C594-0146-C39C-779333698FE4}"/>
              </a:ext>
            </a:extLst>
          </p:cNvPr>
          <p:cNvSpPr txBox="1"/>
          <p:nvPr/>
        </p:nvSpPr>
        <p:spPr>
          <a:xfrm>
            <a:off x="9440837" y="1316404"/>
            <a:ext cx="2674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Binary Classification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E206172-ADEF-FD70-B361-030365CD2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39" y="4469807"/>
            <a:ext cx="6711707" cy="2325512"/>
          </a:xfrm>
          <a:prstGeom prst="rect">
            <a:avLst/>
          </a:prstGeom>
          <a:ln w="38100">
            <a:solidFill>
              <a:srgbClr val="FF00FF"/>
            </a:solidFill>
          </a:ln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D23B896D-68C2-FBDF-BC42-A2AF60955C06}"/>
              </a:ext>
            </a:extLst>
          </p:cNvPr>
          <p:cNvCxnSpPr/>
          <p:nvPr/>
        </p:nvCxnSpPr>
        <p:spPr>
          <a:xfrm>
            <a:off x="1903179" y="5489759"/>
            <a:ext cx="350195" cy="0"/>
          </a:xfrm>
          <a:prstGeom prst="line">
            <a:avLst/>
          </a:prstGeom>
          <a:ln w="571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810DB92D-B655-1669-FE07-0CB352AF8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02" y="625420"/>
            <a:ext cx="5792008" cy="657317"/>
          </a:xfrm>
          <a:prstGeom prst="rect">
            <a:avLst/>
          </a:prstGeom>
        </p:spPr>
      </p:pic>
      <p:sp>
        <p:nvSpPr>
          <p:cNvPr id="7" name="動作按鈕: 移至首頁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A77B1B5-07A9-8D4E-2FDE-4A39FDE974CF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6CB873F8-C6CE-5C1B-C1C9-0F1174304D73}"/>
              </a:ext>
            </a:extLst>
          </p:cNvPr>
          <p:cNvSpPr/>
          <p:nvPr/>
        </p:nvSpPr>
        <p:spPr>
          <a:xfrm>
            <a:off x="1903179" y="5568160"/>
            <a:ext cx="1950780" cy="465125"/>
          </a:xfrm>
          <a:custGeom>
            <a:avLst/>
            <a:gdLst>
              <a:gd name="connsiteX0" fmla="*/ 140087 w 1950780"/>
              <a:gd name="connsiteY0" fmla="*/ 0 h 646823"/>
              <a:gd name="connsiteX1" fmla="*/ 185354 w 1950780"/>
              <a:gd name="connsiteY1" fmla="*/ 597529 h 646823"/>
              <a:gd name="connsiteX2" fmla="*/ 1950780 w 1950780"/>
              <a:gd name="connsiteY2" fmla="*/ 570369 h 6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780" h="646823">
                <a:moveTo>
                  <a:pt x="140087" y="0"/>
                </a:moveTo>
                <a:cubicBezTo>
                  <a:pt x="11829" y="251234"/>
                  <a:pt x="-116428" y="502468"/>
                  <a:pt x="185354" y="597529"/>
                </a:cubicBezTo>
                <a:cubicBezTo>
                  <a:pt x="487136" y="692590"/>
                  <a:pt x="1218958" y="631479"/>
                  <a:pt x="1950780" y="570369"/>
                </a:cubicBezTo>
              </a:path>
            </a:pathLst>
          </a:custGeom>
          <a:noFill/>
          <a:ln w="57150">
            <a:solidFill>
              <a:srgbClr val="FF00FF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5D9E488-2A77-5D35-7E9C-E92FAB2F12FE}"/>
              </a:ext>
            </a:extLst>
          </p:cNvPr>
          <p:cNvSpPr txBox="1"/>
          <p:nvPr/>
        </p:nvSpPr>
        <p:spPr>
          <a:xfrm>
            <a:off x="1745350" y="6077247"/>
            <a:ext cx="1967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FF"/>
                </a:solidFill>
              </a:rPr>
              <a:t>Augmentation</a:t>
            </a:r>
            <a:endParaRPr lang="zh-TW" altLang="en-US" sz="24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93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8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B2F411-7914-8C29-D97F-F3795430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SelfTime</a:t>
            </a:r>
            <a:r>
              <a:rPr lang="en-US" dirty="0"/>
              <a:t> – </a:t>
            </a:r>
            <a:r>
              <a:rPr lang="en-US" dirty="0">
                <a:solidFill>
                  <a:srgbClr val="FFC000"/>
                </a:solidFill>
              </a:rPr>
              <a:t>Intra-temporal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1887CE2-5C8E-4FA3-7BB1-679A9CD0F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0"/>
          <a:stretch/>
        </p:blipFill>
        <p:spPr>
          <a:xfrm>
            <a:off x="46590" y="1804988"/>
            <a:ext cx="12069210" cy="399573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EA3977-5FC7-90EB-0BED-846C7007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17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1C88D1-32BC-BD9F-1110-1B800B44A7C6}"/>
              </a:ext>
            </a:extLst>
          </p:cNvPr>
          <p:cNvSpPr/>
          <p:nvPr/>
        </p:nvSpPr>
        <p:spPr>
          <a:xfrm>
            <a:off x="0" y="1804988"/>
            <a:ext cx="12145410" cy="23002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9BC4FF-46E0-81D6-AEFD-EF99EE985578}"/>
              </a:ext>
            </a:extLst>
          </p:cNvPr>
          <p:cNvSpPr txBox="1"/>
          <p:nvPr/>
        </p:nvSpPr>
        <p:spPr>
          <a:xfrm>
            <a:off x="6467475" y="535174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anchor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E659746-3344-9EA5-E2A1-E6A498D4C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33" y="365125"/>
            <a:ext cx="5422433" cy="331192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F594035-CEC4-224C-7136-FE8CDAAB8364}"/>
              </a:ext>
            </a:extLst>
          </p:cNvPr>
          <p:cNvSpPr txBox="1"/>
          <p:nvPr/>
        </p:nvSpPr>
        <p:spPr>
          <a:xfrm>
            <a:off x="8884466" y="5894685"/>
            <a:ext cx="323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Multi-class Classification</a:t>
            </a: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89934D61-ABB3-0658-A920-83D87E80A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42" y="5968895"/>
            <a:ext cx="3639058" cy="75258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B448C0F-F9C8-30B8-6BEA-2E54BD44E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99" y="1393373"/>
            <a:ext cx="2524321" cy="2507148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B3DC331-FE0C-94D2-EC3A-83AB9960A3DA}"/>
              </a:ext>
            </a:extLst>
          </p:cNvPr>
          <p:cNvCxnSpPr>
            <a:cxnSpLocks/>
          </p:cNvCxnSpPr>
          <p:nvPr/>
        </p:nvCxnSpPr>
        <p:spPr>
          <a:xfrm>
            <a:off x="11190083" y="1322443"/>
            <a:ext cx="45524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動作按鈕: 移至首頁 7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C327F01-5EBF-17E2-E458-D4E1A46CEEBA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2E998-AAE8-028F-637A-038C7F04DE40}"/>
              </a:ext>
            </a:extLst>
          </p:cNvPr>
          <p:cNvSpPr txBox="1"/>
          <p:nvPr/>
        </p:nvSpPr>
        <p:spPr>
          <a:xfrm>
            <a:off x="46590" y="2053490"/>
            <a:ext cx="3043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</a:rPr>
              <a:t>L: length of time-piece</a:t>
            </a:r>
          </a:p>
          <a:p>
            <a:r>
              <a:rPr lang="en-US" altLang="zh-TW" sz="2400" b="1" dirty="0">
                <a:solidFill>
                  <a:srgbClr val="FFC000"/>
                </a:solidFill>
              </a:rPr>
              <a:t>C: # class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A95D7FF5-2B7D-761C-A849-B9F16BDD3634}"/>
              </a:ext>
            </a:extLst>
          </p:cNvPr>
          <p:cNvSpPr/>
          <p:nvPr/>
        </p:nvSpPr>
        <p:spPr>
          <a:xfrm>
            <a:off x="5848169" y="1393373"/>
            <a:ext cx="5547973" cy="648687"/>
          </a:xfrm>
          <a:custGeom>
            <a:avLst/>
            <a:gdLst>
              <a:gd name="connsiteX0" fmla="*/ 5296278 w 5296278"/>
              <a:gd name="connsiteY0" fmla="*/ 0 h 853047"/>
              <a:gd name="connsiteX1" fmla="*/ 4164594 w 5296278"/>
              <a:gd name="connsiteY1" fmla="*/ 769544 h 853047"/>
              <a:gd name="connsiteX2" fmla="*/ 0 w 5296278"/>
              <a:gd name="connsiteY2" fmla="*/ 796705 h 85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6278" h="853047">
                <a:moveTo>
                  <a:pt x="5296278" y="0"/>
                </a:moveTo>
                <a:cubicBezTo>
                  <a:pt x="5171792" y="318380"/>
                  <a:pt x="5047307" y="636760"/>
                  <a:pt x="4164594" y="769544"/>
                </a:cubicBezTo>
                <a:cubicBezTo>
                  <a:pt x="3281881" y="902328"/>
                  <a:pt x="1640940" y="849516"/>
                  <a:pt x="0" y="796705"/>
                </a:cubicBezTo>
              </a:path>
            </a:pathLst>
          </a:custGeom>
          <a:noFill/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22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91339-B6E4-6AF2-B7EE-1B2D89A8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Predictive vs. Contrastive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ADD7DB-5E43-143A-3CC9-C82667F39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i="1" u="sng" dirty="0"/>
              <a:t>Contrastive</a:t>
            </a:r>
            <a:r>
              <a:rPr lang="en-US" altLang="zh-TW" dirty="0"/>
              <a:t> models require </a:t>
            </a:r>
            <a:r>
              <a:rPr lang="en-US" altLang="zh-TW" dirty="0">
                <a:solidFill>
                  <a:srgbClr val="FF0000"/>
                </a:solidFill>
              </a:rPr>
              <a:t>data-data pairs</a:t>
            </a:r>
            <a:r>
              <a:rPr lang="en-US" altLang="zh-TW" dirty="0"/>
              <a:t> for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i="1" u="sng" dirty="0"/>
              <a:t>Predictive</a:t>
            </a:r>
            <a:r>
              <a:rPr lang="en-US" altLang="zh-TW" dirty="0"/>
              <a:t> models require </a:t>
            </a:r>
            <a:r>
              <a:rPr lang="en-US" altLang="zh-TW" dirty="0">
                <a:solidFill>
                  <a:srgbClr val="FF0000"/>
                </a:solidFill>
              </a:rPr>
              <a:t>data-label pairs</a:t>
            </a:r>
            <a:r>
              <a:rPr lang="en-US" altLang="zh-TW" dirty="0"/>
              <a:t>, where the labels are self-generated from the data.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8DDBF4-8FEE-8D6A-0CEE-F498E56F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18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C511BB-B7E8-72A4-539F-01F966DB6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" b="19628"/>
          <a:stretch/>
        </p:blipFill>
        <p:spPr>
          <a:xfrm>
            <a:off x="2102147" y="3114393"/>
            <a:ext cx="7295350" cy="3734554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EBA5053C-0EDE-40A6-C941-73C73F7FFDA8}"/>
              </a:ext>
            </a:extLst>
          </p:cNvPr>
          <p:cNvSpPr txBox="1"/>
          <p:nvPr/>
        </p:nvSpPr>
        <p:spPr>
          <a:xfrm>
            <a:off x="9604382" y="3960713"/>
            <a:ext cx="2506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B0F0"/>
                </a:solidFill>
              </a:rPr>
              <a:t>Relation reasoning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99635067-3CD5-C493-E08E-D2E762B15D72}"/>
              </a:ext>
            </a:extLst>
          </p:cNvPr>
          <p:cNvGrpSpPr/>
          <p:nvPr/>
        </p:nvGrpSpPr>
        <p:grpSpPr>
          <a:xfrm>
            <a:off x="9144245" y="4113360"/>
            <a:ext cx="420480" cy="180360"/>
            <a:chOff x="9144245" y="4113360"/>
            <a:chExt cx="4204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94902070-6B4A-8596-F324-A04505581C27}"/>
                    </a:ext>
                  </a:extLst>
                </p14:cNvPr>
                <p14:cNvContentPartPr/>
                <p14:nvPr/>
              </p14:nvContentPartPr>
              <p14:xfrm>
                <a:off x="9159725" y="4200840"/>
                <a:ext cx="395280" cy="2484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94902070-6B4A-8596-F324-A04505581C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55405" y="4196520"/>
                  <a:ext cx="403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4DE671A1-305D-6BAE-7089-3AB8D90EE195}"/>
                    </a:ext>
                  </a:extLst>
                </p14:cNvPr>
                <p14:cNvContentPartPr/>
                <p14:nvPr/>
              </p14:nvContentPartPr>
              <p14:xfrm>
                <a:off x="9144245" y="4123800"/>
                <a:ext cx="135000" cy="16992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4DE671A1-305D-6BAE-7089-3AB8D90EE19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39925" y="4119480"/>
                  <a:ext cx="143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8A341E41-1F5E-00BF-65D2-BB90DB253065}"/>
                    </a:ext>
                  </a:extLst>
                </p14:cNvPr>
                <p14:cNvContentPartPr/>
                <p14:nvPr/>
              </p14:nvContentPartPr>
              <p14:xfrm>
                <a:off x="9465005" y="4113360"/>
                <a:ext cx="99720" cy="17712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8A341E41-1F5E-00BF-65D2-BB90DB2530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60685" y="4109040"/>
                  <a:ext cx="10836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C37160B-3611-AD5F-7155-2ED3FB7B61B1}"/>
              </a:ext>
            </a:extLst>
          </p:cNvPr>
          <p:cNvGrpSpPr/>
          <p:nvPr/>
        </p:nvGrpSpPr>
        <p:grpSpPr>
          <a:xfrm>
            <a:off x="9292925" y="3773520"/>
            <a:ext cx="76680" cy="233280"/>
            <a:chOff x="9292925" y="3773520"/>
            <a:chExt cx="7668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74D7F94B-FE29-78D4-E847-51F2203CD1A4}"/>
                    </a:ext>
                  </a:extLst>
                </p14:cNvPr>
                <p14:cNvContentPartPr/>
                <p14:nvPr/>
              </p14:nvContentPartPr>
              <p14:xfrm>
                <a:off x="9292925" y="3773520"/>
                <a:ext cx="76680" cy="16236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74D7F94B-FE29-78D4-E847-51F2203CD1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88605" y="3769200"/>
                  <a:ext cx="85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B701F281-D132-9318-C903-1E946E0C1639}"/>
                    </a:ext>
                  </a:extLst>
                </p14:cNvPr>
                <p14:cNvContentPartPr/>
                <p14:nvPr/>
              </p14:nvContentPartPr>
              <p14:xfrm>
                <a:off x="9336125" y="3980880"/>
                <a:ext cx="15480" cy="2592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B701F281-D132-9318-C903-1E946E0C163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31805" y="3976560"/>
                  <a:ext cx="24120" cy="3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動作按鈕: 移至首頁 4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372E8763-0E62-496F-C149-60A5B07C0A6D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1A7BFCF-0D29-E1DF-582A-F74025C97550}"/>
              </a:ext>
            </a:extLst>
          </p:cNvPr>
          <p:cNvSpPr/>
          <p:nvPr/>
        </p:nvSpPr>
        <p:spPr>
          <a:xfrm>
            <a:off x="2400300" y="3212306"/>
            <a:ext cx="6705600" cy="1812132"/>
          </a:xfrm>
          <a:prstGeom prst="roundRect">
            <a:avLst>
              <a:gd name="adj" fmla="val 2179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869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91339-B6E4-6AF2-B7EE-1B2D89A8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Relation reasoning/discriminator</a:t>
            </a:r>
            <a:br>
              <a:rPr lang="en-US" altLang="zh-TW" dirty="0"/>
            </a:br>
            <a:r>
              <a:rPr lang="en-US" altLang="zh-TW" dirty="0"/>
              <a:t>vs. </a:t>
            </a:r>
            <a:r>
              <a:rPr lang="en-US" altLang="zh-TW" dirty="0">
                <a:solidFill>
                  <a:srgbClr val="00B0F0"/>
                </a:solidFill>
              </a:rPr>
              <a:t>Contrastive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8DDBF4-8FEE-8D6A-0CEE-F498E56F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19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C511BB-B7E8-72A4-539F-01F966DB6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10667" r="4624" b="59058"/>
          <a:stretch/>
        </p:blipFill>
        <p:spPr>
          <a:xfrm>
            <a:off x="1065402" y="1904300"/>
            <a:ext cx="6602136" cy="143451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155D0EE-7BFB-12FC-2343-29F1C6D66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10667" r="4624" b="59058"/>
          <a:stretch/>
        </p:blipFill>
        <p:spPr>
          <a:xfrm>
            <a:off x="1065402" y="3749878"/>
            <a:ext cx="6602136" cy="1434518"/>
          </a:xfrm>
          <a:prstGeom prst="rect">
            <a:avLst/>
          </a:prstGeom>
        </p:spPr>
      </p:pic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5E0124FB-052E-F017-9F61-0F6EE9F849F0}"/>
              </a:ext>
            </a:extLst>
          </p:cNvPr>
          <p:cNvGrpSpPr/>
          <p:nvPr/>
        </p:nvGrpSpPr>
        <p:grpSpPr>
          <a:xfrm>
            <a:off x="7574542" y="3628418"/>
            <a:ext cx="2486199" cy="678600"/>
            <a:chOff x="7574542" y="4257593"/>
            <a:chExt cx="2486199" cy="6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9" name="筆跡 68">
                  <a:extLst>
                    <a:ext uri="{FF2B5EF4-FFF2-40B4-BE49-F238E27FC236}">
                      <a16:creationId xmlns:a16="http://schemas.microsoft.com/office/drawing/2014/main" id="{912B2DE3-20CC-0560-0889-6B7B27BA318A}"/>
                    </a:ext>
                  </a:extLst>
                </p14:cNvPr>
                <p14:cNvContentPartPr/>
                <p14:nvPr/>
              </p14:nvContentPartPr>
              <p14:xfrm>
                <a:off x="7574542" y="4622958"/>
                <a:ext cx="328320" cy="12240"/>
              </p14:xfrm>
            </p:contentPart>
          </mc:Choice>
          <mc:Fallback xmlns="">
            <p:pic>
              <p:nvPicPr>
                <p:cNvPr id="69" name="筆跡 68">
                  <a:extLst>
                    <a:ext uri="{FF2B5EF4-FFF2-40B4-BE49-F238E27FC236}">
                      <a16:creationId xmlns:a16="http://schemas.microsoft.com/office/drawing/2014/main" id="{912B2DE3-20CC-0560-0889-6B7B27BA318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70222" y="4618638"/>
                  <a:ext cx="3369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0" name="筆跡 69">
                  <a:extLst>
                    <a:ext uri="{FF2B5EF4-FFF2-40B4-BE49-F238E27FC236}">
                      <a16:creationId xmlns:a16="http://schemas.microsoft.com/office/drawing/2014/main" id="{68094AD8-0859-B511-CB14-4289E0DD70AF}"/>
                    </a:ext>
                  </a:extLst>
                </p14:cNvPr>
                <p14:cNvContentPartPr/>
                <p14:nvPr/>
              </p14:nvContentPartPr>
              <p14:xfrm>
                <a:off x="7842382" y="4560318"/>
                <a:ext cx="81000" cy="117000"/>
              </p14:xfrm>
            </p:contentPart>
          </mc:Choice>
          <mc:Fallback xmlns="">
            <p:pic>
              <p:nvPicPr>
                <p:cNvPr id="70" name="筆跡 69">
                  <a:extLst>
                    <a:ext uri="{FF2B5EF4-FFF2-40B4-BE49-F238E27FC236}">
                      <a16:creationId xmlns:a16="http://schemas.microsoft.com/office/drawing/2014/main" id="{68094AD8-0859-B511-CB14-4289E0DD70A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838062" y="4555998"/>
                  <a:ext cx="89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3" name="筆跡 72">
                  <a:extLst>
                    <a:ext uri="{FF2B5EF4-FFF2-40B4-BE49-F238E27FC236}">
                      <a16:creationId xmlns:a16="http://schemas.microsoft.com/office/drawing/2014/main" id="{161AB0B7-8CAC-8ABE-01F6-4EC046E92DCC}"/>
                    </a:ext>
                  </a:extLst>
                </p14:cNvPr>
                <p14:cNvContentPartPr/>
                <p14:nvPr/>
              </p14:nvContentPartPr>
              <p14:xfrm>
                <a:off x="8034262" y="4512798"/>
                <a:ext cx="12960" cy="272160"/>
              </p14:xfrm>
            </p:contentPart>
          </mc:Choice>
          <mc:Fallback xmlns="">
            <p:pic>
              <p:nvPicPr>
                <p:cNvPr id="73" name="筆跡 72">
                  <a:extLst>
                    <a:ext uri="{FF2B5EF4-FFF2-40B4-BE49-F238E27FC236}">
                      <a16:creationId xmlns:a16="http://schemas.microsoft.com/office/drawing/2014/main" id="{161AB0B7-8CAC-8ABE-01F6-4EC046E92D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29942" y="4508478"/>
                  <a:ext cx="216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4" name="筆跡 73">
                  <a:extLst>
                    <a:ext uri="{FF2B5EF4-FFF2-40B4-BE49-F238E27FC236}">
                      <a16:creationId xmlns:a16="http://schemas.microsoft.com/office/drawing/2014/main" id="{0DC39602-AFC7-BC68-2508-7A7B7CCED5A5}"/>
                    </a:ext>
                  </a:extLst>
                </p14:cNvPr>
                <p14:cNvContentPartPr/>
                <p14:nvPr/>
              </p14:nvContentPartPr>
              <p14:xfrm>
                <a:off x="8037502" y="4490478"/>
                <a:ext cx="96120" cy="147600"/>
              </p14:xfrm>
            </p:contentPart>
          </mc:Choice>
          <mc:Fallback xmlns="">
            <p:pic>
              <p:nvPicPr>
                <p:cNvPr id="74" name="筆跡 73">
                  <a:extLst>
                    <a:ext uri="{FF2B5EF4-FFF2-40B4-BE49-F238E27FC236}">
                      <a16:creationId xmlns:a16="http://schemas.microsoft.com/office/drawing/2014/main" id="{0DC39602-AFC7-BC68-2508-7A7B7CCED5A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33182" y="4486158"/>
                  <a:ext cx="104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5" name="筆跡 74">
                  <a:extLst>
                    <a:ext uri="{FF2B5EF4-FFF2-40B4-BE49-F238E27FC236}">
                      <a16:creationId xmlns:a16="http://schemas.microsoft.com/office/drawing/2014/main" id="{B20475E0-11BB-DB05-AE05-C0E472F9D815}"/>
                    </a:ext>
                  </a:extLst>
                </p14:cNvPr>
                <p14:cNvContentPartPr/>
                <p14:nvPr/>
              </p14:nvContentPartPr>
              <p14:xfrm>
                <a:off x="8124622" y="4626918"/>
                <a:ext cx="118800" cy="122040"/>
              </p14:xfrm>
            </p:contentPart>
          </mc:Choice>
          <mc:Fallback xmlns="">
            <p:pic>
              <p:nvPicPr>
                <p:cNvPr id="75" name="筆跡 74">
                  <a:extLst>
                    <a:ext uri="{FF2B5EF4-FFF2-40B4-BE49-F238E27FC236}">
                      <a16:creationId xmlns:a16="http://schemas.microsoft.com/office/drawing/2014/main" id="{B20475E0-11BB-DB05-AE05-C0E472F9D81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0302" y="4622598"/>
                  <a:ext cx="127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6" name="筆跡 75">
                  <a:extLst>
                    <a:ext uri="{FF2B5EF4-FFF2-40B4-BE49-F238E27FC236}">
                      <a16:creationId xmlns:a16="http://schemas.microsoft.com/office/drawing/2014/main" id="{21CD31BF-F20D-EDDD-E031-B49CAF01E458}"/>
                    </a:ext>
                  </a:extLst>
                </p14:cNvPr>
                <p14:cNvContentPartPr/>
                <p14:nvPr/>
              </p14:nvContentPartPr>
              <p14:xfrm>
                <a:off x="8272222" y="4652118"/>
                <a:ext cx="30960" cy="235800"/>
              </p14:xfrm>
            </p:contentPart>
          </mc:Choice>
          <mc:Fallback xmlns="">
            <p:pic>
              <p:nvPicPr>
                <p:cNvPr id="76" name="筆跡 75">
                  <a:extLst>
                    <a:ext uri="{FF2B5EF4-FFF2-40B4-BE49-F238E27FC236}">
                      <a16:creationId xmlns:a16="http://schemas.microsoft.com/office/drawing/2014/main" id="{21CD31BF-F20D-EDDD-E031-B49CAF01E45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67902" y="4647798"/>
                  <a:ext cx="39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7" name="筆跡 76">
                  <a:extLst>
                    <a:ext uri="{FF2B5EF4-FFF2-40B4-BE49-F238E27FC236}">
                      <a16:creationId xmlns:a16="http://schemas.microsoft.com/office/drawing/2014/main" id="{C66D2E92-C415-0FD2-9D18-8ACFD76C88A3}"/>
                    </a:ext>
                  </a:extLst>
                </p14:cNvPr>
                <p14:cNvContentPartPr/>
                <p14:nvPr/>
              </p14:nvContentPartPr>
              <p14:xfrm>
                <a:off x="8240542" y="4593438"/>
                <a:ext cx="63360" cy="10800"/>
              </p14:xfrm>
            </p:contentPart>
          </mc:Choice>
          <mc:Fallback xmlns="">
            <p:pic>
              <p:nvPicPr>
                <p:cNvPr id="77" name="筆跡 76">
                  <a:extLst>
                    <a:ext uri="{FF2B5EF4-FFF2-40B4-BE49-F238E27FC236}">
                      <a16:creationId xmlns:a16="http://schemas.microsoft.com/office/drawing/2014/main" id="{C66D2E92-C415-0FD2-9D18-8ACFD76C88A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36222" y="4589118"/>
                  <a:ext cx="72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8" name="筆跡 77">
                  <a:extLst>
                    <a:ext uri="{FF2B5EF4-FFF2-40B4-BE49-F238E27FC236}">
                      <a16:creationId xmlns:a16="http://schemas.microsoft.com/office/drawing/2014/main" id="{D4F5B6F1-A166-2883-4ACE-12A9B4B48DA8}"/>
                    </a:ext>
                  </a:extLst>
                </p14:cNvPr>
                <p14:cNvContentPartPr/>
                <p14:nvPr/>
              </p14:nvContentPartPr>
              <p14:xfrm>
                <a:off x="8322982" y="4639518"/>
                <a:ext cx="49320" cy="79560"/>
              </p14:xfrm>
            </p:contentPart>
          </mc:Choice>
          <mc:Fallback xmlns="">
            <p:pic>
              <p:nvPicPr>
                <p:cNvPr id="78" name="筆跡 77">
                  <a:extLst>
                    <a:ext uri="{FF2B5EF4-FFF2-40B4-BE49-F238E27FC236}">
                      <a16:creationId xmlns:a16="http://schemas.microsoft.com/office/drawing/2014/main" id="{D4F5B6F1-A166-2883-4ACE-12A9B4B48D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18662" y="4635198"/>
                  <a:ext cx="57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9" name="筆跡 78">
                  <a:extLst>
                    <a:ext uri="{FF2B5EF4-FFF2-40B4-BE49-F238E27FC236}">
                      <a16:creationId xmlns:a16="http://schemas.microsoft.com/office/drawing/2014/main" id="{71979FD9-DD31-4212-A474-BF5BBE8A105A}"/>
                    </a:ext>
                  </a:extLst>
                </p14:cNvPr>
                <p14:cNvContentPartPr/>
                <p14:nvPr/>
              </p14:nvContentPartPr>
              <p14:xfrm>
                <a:off x="8393182" y="4637718"/>
                <a:ext cx="63720" cy="89640"/>
              </p14:xfrm>
            </p:contentPart>
          </mc:Choice>
          <mc:Fallback xmlns="">
            <p:pic>
              <p:nvPicPr>
                <p:cNvPr id="79" name="筆跡 78">
                  <a:extLst>
                    <a:ext uri="{FF2B5EF4-FFF2-40B4-BE49-F238E27FC236}">
                      <a16:creationId xmlns:a16="http://schemas.microsoft.com/office/drawing/2014/main" id="{71979FD9-DD31-4212-A474-BF5BBE8A105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88862" y="4633398"/>
                  <a:ext cx="72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0" name="筆跡 79">
                  <a:extLst>
                    <a:ext uri="{FF2B5EF4-FFF2-40B4-BE49-F238E27FC236}">
                      <a16:creationId xmlns:a16="http://schemas.microsoft.com/office/drawing/2014/main" id="{27AE63A7-5F43-A431-2A29-B19083776D7C}"/>
                    </a:ext>
                  </a:extLst>
                </p14:cNvPr>
                <p14:cNvContentPartPr/>
                <p14:nvPr/>
              </p14:nvContentPartPr>
              <p14:xfrm>
                <a:off x="8432782" y="4622958"/>
                <a:ext cx="104400" cy="11520"/>
              </p14:xfrm>
            </p:contentPart>
          </mc:Choice>
          <mc:Fallback xmlns="">
            <p:pic>
              <p:nvPicPr>
                <p:cNvPr id="80" name="筆跡 79">
                  <a:extLst>
                    <a:ext uri="{FF2B5EF4-FFF2-40B4-BE49-F238E27FC236}">
                      <a16:creationId xmlns:a16="http://schemas.microsoft.com/office/drawing/2014/main" id="{27AE63A7-5F43-A431-2A29-B19083776D7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28462" y="4618638"/>
                  <a:ext cx="113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1" name="筆跡 80">
                  <a:extLst>
                    <a:ext uri="{FF2B5EF4-FFF2-40B4-BE49-F238E27FC236}">
                      <a16:creationId xmlns:a16="http://schemas.microsoft.com/office/drawing/2014/main" id="{C3A48DF6-25C7-58FC-9E6A-53208C3FA005}"/>
                    </a:ext>
                  </a:extLst>
                </p14:cNvPr>
                <p14:cNvContentPartPr/>
                <p14:nvPr/>
              </p14:nvContentPartPr>
              <p14:xfrm>
                <a:off x="8477422" y="4539438"/>
                <a:ext cx="95040" cy="197280"/>
              </p14:xfrm>
            </p:contentPart>
          </mc:Choice>
          <mc:Fallback xmlns="">
            <p:pic>
              <p:nvPicPr>
                <p:cNvPr id="81" name="筆跡 80">
                  <a:extLst>
                    <a:ext uri="{FF2B5EF4-FFF2-40B4-BE49-F238E27FC236}">
                      <a16:creationId xmlns:a16="http://schemas.microsoft.com/office/drawing/2014/main" id="{C3A48DF6-25C7-58FC-9E6A-53208C3FA0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73102" y="4535118"/>
                  <a:ext cx="103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2" name="筆跡 81">
                  <a:extLst>
                    <a:ext uri="{FF2B5EF4-FFF2-40B4-BE49-F238E27FC236}">
                      <a16:creationId xmlns:a16="http://schemas.microsoft.com/office/drawing/2014/main" id="{4D38EE32-2D7A-7797-D80D-2ED2F36E85CD}"/>
                    </a:ext>
                  </a:extLst>
                </p14:cNvPr>
                <p14:cNvContentPartPr/>
                <p14:nvPr/>
              </p14:nvContentPartPr>
              <p14:xfrm>
                <a:off x="8579302" y="4620438"/>
                <a:ext cx="57960" cy="115920"/>
              </p14:xfrm>
            </p:contentPart>
          </mc:Choice>
          <mc:Fallback xmlns="">
            <p:pic>
              <p:nvPicPr>
                <p:cNvPr id="82" name="筆跡 81">
                  <a:extLst>
                    <a:ext uri="{FF2B5EF4-FFF2-40B4-BE49-F238E27FC236}">
                      <a16:creationId xmlns:a16="http://schemas.microsoft.com/office/drawing/2014/main" id="{4D38EE32-2D7A-7797-D80D-2ED2F36E85C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574982" y="4616118"/>
                  <a:ext cx="66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3" name="筆跡 82">
                  <a:extLst>
                    <a:ext uri="{FF2B5EF4-FFF2-40B4-BE49-F238E27FC236}">
                      <a16:creationId xmlns:a16="http://schemas.microsoft.com/office/drawing/2014/main" id="{E417E8CF-F66B-FE5D-DB70-C92D6512298B}"/>
                    </a:ext>
                  </a:extLst>
                </p14:cNvPr>
                <p14:cNvContentPartPr/>
                <p14:nvPr/>
              </p14:nvContentPartPr>
              <p14:xfrm>
                <a:off x="8647342" y="4644558"/>
                <a:ext cx="79560" cy="88920"/>
              </p14:xfrm>
            </p:contentPart>
          </mc:Choice>
          <mc:Fallback xmlns="">
            <p:pic>
              <p:nvPicPr>
                <p:cNvPr id="83" name="筆跡 82">
                  <a:extLst>
                    <a:ext uri="{FF2B5EF4-FFF2-40B4-BE49-F238E27FC236}">
                      <a16:creationId xmlns:a16="http://schemas.microsoft.com/office/drawing/2014/main" id="{E417E8CF-F66B-FE5D-DB70-C92D651229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643022" y="4640238"/>
                  <a:ext cx="88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8" name="筆跡 87">
                  <a:extLst>
                    <a:ext uri="{FF2B5EF4-FFF2-40B4-BE49-F238E27FC236}">
                      <a16:creationId xmlns:a16="http://schemas.microsoft.com/office/drawing/2014/main" id="{7600DDAE-835E-AA2F-2986-9BB5546E183F}"/>
                    </a:ext>
                  </a:extLst>
                </p14:cNvPr>
                <p14:cNvContentPartPr/>
                <p14:nvPr/>
              </p14:nvContentPartPr>
              <p14:xfrm>
                <a:off x="8875962" y="4447673"/>
                <a:ext cx="8280" cy="286920"/>
              </p14:xfrm>
            </p:contentPart>
          </mc:Choice>
          <mc:Fallback xmlns="">
            <p:pic>
              <p:nvPicPr>
                <p:cNvPr id="88" name="筆跡 87">
                  <a:extLst>
                    <a:ext uri="{FF2B5EF4-FFF2-40B4-BE49-F238E27FC236}">
                      <a16:creationId xmlns:a16="http://schemas.microsoft.com/office/drawing/2014/main" id="{7600DDAE-835E-AA2F-2986-9BB5546E183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71642" y="4443353"/>
                  <a:ext cx="169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9" name="筆跡 88">
                  <a:extLst>
                    <a:ext uri="{FF2B5EF4-FFF2-40B4-BE49-F238E27FC236}">
                      <a16:creationId xmlns:a16="http://schemas.microsoft.com/office/drawing/2014/main" id="{35F9D23B-86DC-0ED1-0818-947B5C32D3BC}"/>
                    </a:ext>
                  </a:extLst>
                </p14:cNvPr>
                <p14:cNvContentPartPr/>
                <p14:nvPr/>
              </p14:nvContentPartPr>
              <p14:xfrm>
                <a:off x="9013842" y="4427153"/>
                <a:ext cx="13680" cy="329040"/>
              </p14:xfrm>
            </p:contentPart>
          </mc:Choice>
          <mc:Fallback xmlns="">
            <p:pic>
              <p:nvPicPr>
                <p:cNvPr id="89" name="筆跡 88">
                  <a:extLst>
                    <a:ext uri="{FF2B5EF4-FFF2-40B4-BE49-F238E27FC236}">
                      <a16:creationId xmlns:a16="http://schemas.microsoft.com/office/drawing/2014/main" id="{35F9D23B-86DC-0ED1-0818-947B5C32D3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09522" y="4422833"/>
                  <a:ext cx="22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0" name="筆跡 89">
                  <a:extLst>
                    <a:ext uri="{FF2B5EF4-FFF2-40B4-BE49-F238E27FC236}">
                      <a16:creationId xmlns:a16="http://schemas.microsoft.com/office/drawing/2014/main" id="{DA102EEE-C588-D984-A33F-5147F6EF5106}"/>
                    </a:ext>
                  </a:extLst>
                </p14:cNvPr>
                <p14:cNvContentPartPr/>
                <p14:nvPr/>
              </p14:nvContentPartPr>
              <p14:xfrm>
                <a:off x="8883522" y="4593113"/>
                <a:ext cx="124200" cy="10800"/>
              </p14:xfrm>
            </p:contentPart>
          </mc:Choice>
          <mc:Fallback xmlns="">
            <p:pic>
              <p:nvPicPr>
                <p:cNvPr id="90" name="筆跡 89">
                  <a:extLst>
                    <a:ext uri="{FF2B5EF4-FFF2-40B4-BE49-F238E27FC236}">
                      <a16:creationId xmlns:a16="http://schemas.microsoft.com/office/drawing/2014/main" id="{DA102EEE-C588-D984-A33F-5147F6EF510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79202" y="4588793"/>
                  <a:ext cx="132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1" name="筆跡 90">
                  <a:extLst>
                    <a:ext uri="{FF2B5EF4-FFF2-40B4-BE49-F238E27FC236}">
                      <a16:creationId xmlns:a16="http://schemas.microsoft.com/office/drawing/2014/main" id="{5B8E8EA3-7F7B-B24E-388C-D3ACB0B941D4}"/>
                    </a:ext>
                  </a:extLst>
                </p14:cNvPr>
                <p14:cNvContentPartPr/>
                <p14:nvPr/>
              </p14:nvContentPartPr>
              <p14:xfrm>
                <a:off x="9063522" y="4600313"/>
                <a:ext cx="69120" cy="123480"/>
              </p14:xfrm>
            </p:contentPart>
          </mc:Choice>
          <mc:Fallback xmlns="">
            <p:pic>
              <p:nvPicPr>
                <p:cNvPr id="91" name="筆跡 90">
                  <a:extLst>
                    <a:ext uri="{FF2B5EF4-FFF2-40B4-BE49-F238E27FC236}">
                      <a16:creationId xmlns:a16="http://schemas.microsoft.com/office/drawing/2014/main" id="{5B8E8EA3-7F7B-B24E-388C-D3ACB0B941D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059202" y="4595993"/>
                  <a:ext cx="777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2" name="筆跡 91">
                  <a:extLst>
                    <a:ext uri="{FF2B5EF4-FFF2-40B4-BE49-F238E27FC236}">
                      <a16:creationId xmlns:a16="http://schemas.microsoft.com/office/drawing/2014/main" id="{CC50B791-B7BB-CDB9-13AC-8A01F0C9C0EF}"/>
                    </a:ext>
                  </a:extLst>
                </p14:cNvPr>
                <p14:cNvContentPartPr/>
                <p14:nvPr/>
              </p14:nvContentPartPr>
              <p14:xfrm>
                <a:off x="9139122" y="4618313"/>
                <a:ext cx="90720" cy="109440"/>
              </p14:xfrm>
            </p:contentPart>
          </mc:Choice>
          <mc:Fallback xmlns="">
            <p:pic>
              <p:nvPicPr>
                <p:cNvPr id="92" name="筆跡 91">
                  <a:extLst>
                    <a:ext uri="{FF2B5EF4-FFF2-40B4-BE49-F238E27FC236}">
                      <a16:creationId xmlns:a16="http://schemas.microsoft.com/office/drawing/2014/main" id="{CC50B791-B7BB-CDB9-13AC-8A01F0C9C0E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34802" y="4613993"/>
                  <a:ext cx="99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3" name="筆跡 92">
                  <a:extLst>
                    <a:ext uri="{FF2B5EF4-FFF2-40B4-BE49-F238E27FC236}">
                      <a16:creationId xmlns:a16="http://schemas.microsoft.com/office/drawing/2014/main" id="{4A5E5BE8-97AB-CFBC-0FC4-FF9838AB0D33}"/>
                    </a:ext>
                  </a:extLst>
                </p14:cNvPr>
                <p14:cNvContentPartPr/>
                <p14:nvPr/>
              </p14:nvContentPartPr>
              <p14:xfrm>
                <a:off x="9230562" y="4416353"/>
                <a:ext cx="106200" cy="356760"/>
              </p14:xfrm>
            </p:contentPart>
          </mc:Choice>
          <mc:Fallback xmlns="">
            <p:pic>
              <p:nvPicPr>
                <p:cNvPr id="93" name="筆跡 92">
                  <a:extLst>
                    <a:ext uri="{FF2B5EF4-FFF2-40B4-BE49-F238E27FC236}">
                      <a16:creationId xmlns:a16="http://schemas.microsoft.com/office/drawing/2014/main" id="{4A5E5BE8-97AB-CFBC-0FC4-FF9838AB0D3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226242" y="4412033"/>
                  <a:ext cx="1148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8" name="筆跡 97">
                  <a:extLst>
                    <a:ext uri="{FF2B5EF4-FFF2-40B4-BE49-F238E27FC236}">
                      <a16:creationId xmlns:a16="http://schemas.microsoft.com/office/drawing/2014/main" id="{135042CF-5914-B6C4-9BC2-8CCB2A8A8148}"/>
                    </a:ext>
                  </a:extLst>
                </p14:cNvPr>
                <p14:cNvContentPartPr/>
                <p14:nvPr/>
              </p14:nvContentPartPr>
              <p14:xfrm>
                <a:off x="7925202" y="4328873"/>
                <a:ext cx="32400" cy="607320"/>
              </p14:xfrm>
            </p:contentPart>
          </mc:Choice>
          <mc:Fallback xmlns="">
            <p:pic>
              <p:nvPicPr>
                <p:cNvPr id="98" name="筆跡 97">
                  <a:extLst>
                    <a:ext uri="{FF2B5EF4-FFF2-40B4-BE49-F238E27FC236}">
                      <a16:creationId xmlns:a16="http://schemas.microsoft.com/office/drawing/2014/main" id="{135042CF-5914-B6C4-9BC2-8CCB2A8A814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20882" y="4324553"/>
                  <a:ext cx="4104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9" name="筆跡 98">
                  <a:extLst>
                    <a:ext uri="{FF2B5EF4-FFF2-40B4-BE49-F238E27FC236}">
                      <a16:creationId xmlns:a16="http://schemas.microsoft.com/office/drawing/2014/main" id="{26BF02F9-2F14-AB1B-7AE2-BFABCC79C9B8}"/>
                    </a:ext>
                  </a:extLst>
                </p14:cNvPr>
                <p14:cNvContentPartPr/>
                <p14:nvPr/>
              </p14:nvContentPartPr>
              <p14:xfrm>
                <a:off x="7923762" y="4257593"/>
                <a:ext cx="1545120" cy="592920"/>
              </p14:xfrm>
            </p:contentPart>
          </mc:Choice>
          <mc:Fallback xmlns="">
            <p:pic>
              <p:nvPicPr>
                <p:cNvPr id="99" name="筆跡 98">
                  <a:extLst>
                    <a:ext uri="{FF2B5EF4-FFF2-40B4-BE49-F238E27FC236}">
                      <a16:creationId xmlns:a16="http://schemas.microsoft.com/office/drawing/2014/main" id="{26BF02F9-2F14-AB1B-7AE2-BFABCC79C9B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19442" y="4253273"/>
                  <a:ext cx="155376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1" name="筆跡 100">
                  <a:extLst>
                    <a:ext uri="{FF2B5EF4-FFF2-40B4-BE49-F238E27FC236}">
                      <a16:creationId xmlns:a16="http://schemas.microsoft.com/office/drawing/2014/main" id="{AE23441C-9A5F-9FA3-886D-B7BEA2D388C0}"/>
                    </a:ext>
                  </a:extLst>
                </p14:cNvPr>
                <p14:cNvContentPartPr/>
                <p14:nvPr/>
              </p14:nvContentPartPr>
              <p14:xfrm>
                <a:off x="7966962" y="4900913"/>
                <a:ext cx="1537920" cy="33840"/>
              </p14:xfrm>
            </p:contentPart>
          </mc:Choice>
          <mc:Fallback xmlns="">
            <p:pic>
              <p:nvPicPr>
                <p:cNvPr id="101" name="筆跡 100">
                  <a:extLst>
                    <a:ext uri="{FF2B5EF4-FFF2-40B4-BE49-F238E27FC236}">
                      <a16:creationId xmlns:a16="http://schemas.microsoft.com/office/drawing/2014/main" id="{AE23441C-9A5F-9FA3-886D-B7BEA2D388C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962642" y="4896593"/>
                  <a:ext cx="1546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3" name="筆跡 102">
                  <a:extLst>
                    <a:ext uri="{FF2B5EF4-FFF2-40B4-BE49-F238E27FC236}">
                      <a16:creationId xmlns:a16="http://schemas.microsoft.com/office/drawing/2014/main" id="{7EC2D1C2-8B33-D74A-6044-34A4D8CA6C64}"/>
                    </a:ext>
                  </a:extLst>
                </p14:cNvPr>
                <p14:cNvContentPartPr/>
                <p14:nvPr/>
              </p14:nvContentPartPr>
              <p14:xfrm>
                <a:off x="9457021" y="4591769"/>
                <a:ext cx="232200" cy="19080"/>
              </p14:xfrm>
            </p:contentPart>
          </mc:Choice>
          <mc:Fallback xmlns="">
            <p:pic>
              <p:nvPicPr>
                <p:cNvPr id="103" name="筆跡 102">
                  <a:extLst>
                    <a:ext uri="{FF2B5EF4-FFF2-40B4-BE49-F238E27FC236}">
                      <a16:creationId xmlns:a16="http://schemas.microsoft.com/office/drawing/2014/main" id="{7EC2D1C2-8B33-D74A-6044-34A4D8CA6C6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52701" y="4587449"/>
                  <a:ext cx="240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" name="筆跡 103">
                  <a:extLst>
                    <a:ext uri="{FF2B5EF4-FFF2-40B4-BE49-F238E27FC236}">
                      <a16:creationId xmlns:a16="http://schemas.microsoft.com/office/drawing/2014/main" id="{E206A202-FEF5-9D00-58E2-8FAFB4DC0A34}"/>
                    </a:ext>
                  </a:extLst>
                </p14:cNvPr>
                <p14:cNvContentPartPr/>
                <p14:nvPr/>
              </p14:nvContentPartPr>
              <p14:xfrm>
                <a:off x="9639181" y="4524449"/>
                <a:ext cx="77760" cy="171360"/>
              </p14:xfrm>
            </p:contentPart>
          </mc:Choice>
          <mc:Fallback xmlns="">
            <p:pic>
              <p:nvPicPr>
                <p:cNvPr id="104" name="筆跡 103">
                  <a:extLst>
                    <a:ext uri="{FF2B5EF4-FFF2-40B4-BE49-F238E27FC236}">
                      <a16:creationId xmlns:a16="http://schemas.microsoft.com/office/drawing/2014/main" id="{E206A202-FEF5-9D00-58E2-8FAFB4DC0A3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34861" y="4520129"/>
                  <a:ext cx="86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6" name="筆跡 105">
                  <a:extLst>
                    <a:ext uri="{FF2B5EF4-FFF2-40B4-BE49-F238E27FC236}">
                      <a16:creationId xmlns:a16="http://schemas.microsoft.com/office/drawing/2014/main" id="{A40E33DE-56F5-F48A-7024-56F6F34D861D}"/>
                    </a:ext>
                  </a:extLst>
                </p14:cNvPr>
                <p14:cNvContentPartPr/>
                <p14:nvPr/>
              </p14:nvContentPartPr>
              <p14:xfrm>
                <a:off x="9904501" y="4474049"/>
                <a:ext cx="30240" cy="350280"/>
              </p14:xfrm>
            </p:contentPart>
          </mc:Choice>
          <mc:Fallback xmlns="">
            <p:pic>
              <p:nvPicPr>
                <p:cNvPr id="106" name="筆跡 105">
                  <a:extLst>
                    <a:ext uri="{FF2B5EF4-FFF2-40B4-BE49-F238E27FC236}">
                      <a16:creationId xmlns:a16="http://schemas.microsoft.com/office/drawing/2014/main" id="{A40E33DE-56F5-F48A-7024-56F6F34D861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00181" y="4469729"/>
                  <a:ext cx="388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7" name="筆跡 106">
                  <a:extLst>
                    <a:ext uri="{FF2B5EF4-FFF2-40B4-BE49-F238E27FC236}">
                      <a16:creationId xmlns:a16="http://schemas.microsoft.com/office/drawing/2014/main" id="{C62A2C9B-D5AD-37F3-EAE1-DC7D95A3280C}"/>
                    </a:ext>
                  </a:extLst>
                </p14:cNvPr>
                <p14:cNvContentPartPr/>
                <p14:nvPr/>
              </p14:nvContentPartPr>
              <p14:xfrm>
                <a:off x="9922501" y="4474049"/>
                <a:ext cx="90720" cy="137160"/>
              </p14:xfrm>
            </p:contentPart>
          </mc:Choice>
          <mc:Fallback xmlns="">
            <p:pic>
              <p:nvPicPr>
                <p:cNvPr id="107" name="筆跡 106">
                  <a:extLst>
                    <a:ext uri="{FF2B5EF4-FFF2-40B4-BE49-F238E27FC236}">
                      <a16:creationId xmlns:a16="http://schemas.microsoft.com/office/drawing/2014/main" id="{C62A2C9B-D5AD-37F3-EAE1-DC7D95A3280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18181" y="4469729"/>
                  <a:ext cx="99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9" name="筆跡 108">
                  <a:extLst>
                    <a:ext uri="{FF2B5EF4-FFF2-40B4-BE49-F238E27FC236}">
                      <a16:creationId xmlns:a16="http://schemas.microsoft.com/office/drawing/2014/main" id="{94C6BD51-CA46-E41D-3861-EB31402184F2}"/>
                    </a:ext>
                  </a:extLst>
                </p14:cNvPr>
                <p14:cNvContentPartPr/>
                <p14:nvPr/>
              </p14:nvContentPartPr>
              <p14:xfrm>
                <a:off x="10047781" y="4678169"/>
                <a:ext cx="12960" cy="129960"/>
              </p14:xfrm>
            </p:contentPart>
          </mc:Choice>
          <mc:Fallback xmlns="">
            <p:pic>
              <p:nvPicPr>
                <p:cNvPr id="109" name="筆跡 108">
                  <a:extLst>
                    <a:ext uri="{FF2B5EF4-FFF2-40B4-BE49-F238E27FC236}">
                      <a16:creationId xmlns:a16="http://schemas.microsoft.com/office/drawing/2014/main" id="{94C6BD51-CA46-E41D-3861-EB31402184F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043461" y="4673849"/>
                  <a:ext cx="2160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2AC38F08-3910-12D4-C94B-7C954669C1E4}"/>
              </a:ext>
            </a:extLst>
          </p:cNvPr>
          <p:cNvGrpSpPr/>
          <p:nvPr/>
        </p:nvGrpSpPr>
        <p:grpSpPr>
          <a:xfrm>
            <a:off x="7550821" y="4533554"/>
            <a:ext cx="1997280" cy="661320"/>
            <a:chOff x="7550821" y="5162729"/>
            <a:chExt cx="1997280" cy="6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1" name="筆跡 110">
                  <a:extLst>
                    <a:ext uri="{FF2B5EF4-FFF2-40B4-BE49-F238E27FC236}">
                      <a16:creationId xmlns:a16="http://schemas.microsoft.com/office/drawing/2014/main" id="{31AAED5F-0AA0-67AB-70C5-DA33916F49DB}"/>
                    </a:ext>
                  </a:extLst>
                </p14:cNvPr>
                <p14:cNvContentPartPr/>
                <p14:nvPr/>
              </p14:nvContentPartPr>
              <p14:xfrm>
                <a:off x="7550821" y="5523809"/>
                <a:ext cx="278280" cy="15120"/>
              </p14:xfrm>
            </p:contentPart>
          </mc:Choice>
          <mc:Fallback xmlns="">
            <p:pic>
              <p:nvPicPr>
                <p:cNvPr id="111" name="筆跡 110">
                  <a:extLst>
                    <a:ext uri="{FF2B5EF4-FFF2-40B4-BE49-F238E27FC236}">
                      <a16:creationId xmlns:a16="http://schemas.microsoft.com/office/drawing/2014/main" id="{31AAED5F-0AA0-67AB-70C5-DA33916F49D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46501" y="5519489"/>
                  <a:ext cx="286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2" name="筆跡 111">
                  <a:extLst>
                    <a:ext uri="{FF2B5EF4-FFF2-40B4-BE49-F238E27FC236}">
                      <a16:creationId xmlns:a16="http://schemas.microsoft.com/office/drawing/2014/main" id="{FD67AAAD-27CB-9D14-519F-416B90031857}"/>
                    </a:ext>
                  </a:extLst>
                </p14:cNvPr>
                <p14:cNvContentPartPr/>
                <p14:nvPr/>
              </p14:nvContentPartPr>
              <p14:xfrm>
                <a:off x="7773661" y="5475209"/>
                <a:ext cx="110160" cy="139680"/>
              </p14:xfrm>
            </p:contentPart>
          </mc:Choice>
          <mc:Fallback xmlns="">
            <p:pic>
              <p:nvPicPr>
                <p:cNvPr id="112" name="筆跡 111">
                  <a:extLst>
                    <a:ext uri="{FF2B5EF4-FFF2-40B4-BE49-F238E27FC236}">
                      <a16:creationId xmlns:a16="http://schemas.microsoft.com/office/drawing/2014/main" id="{FD67AAAD-27CB-9D14-519F-416B9003185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69341" y="5470889"/>
                  <a:ext cx="118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4" name="筆跡 113">
                  <a:extLst>
                    <a:ext uri="{FF2B5EF4-FFF2-40B4-BE49-F238E27FC236}">
                      <a16:creationId xmlns:a16="http://schemas.microsoft.com/office/drawing/2014/main" id="{FAE0AEA9-A79B-863D-AAF6-DF5FC4804B1B}"/>
                    </a:ext>
                  </a:extLst>
                </p14:cNvPr>
                <p14:cNvContentPartPr/>
                <p14:nvPr/>
              </p14:nvContentPartPr>
              <p14:xfrm>
                <a:off x="8032861" y="5351369"/>
                <a:ext cx="17640" cy="371160"/>
              </p14:xfrm>
            </p:contentPart>
          </mc:Choice>
          <mc:Fallback xmlns="">
            <p:pic>
              <p:nvPicPr>
                <p:cNvPr id="114" name="筆跡 113">
                  <a:extLst>
                    <a:ext uri="{FF2B5EF4-FFF2-40B4-BE49-F238E27FC236}">
                      <a16:creationId xmlns:a16="http://schemas.microsoft.com/office/drawing/2014/main" id="{FAE0AEA9-A79B-863D-AAF6-DF5FC4804B1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28541" y="5347049"/>
                  <a:ext cx="262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5" name="筆跡 114">
                  <a:extLst>
                    <a:ext uri="{FF2B5EF4-FFF2-40B4-BE49-F238E27FC236}">
                      <a16:creationId xmlns:a16="http://schemas.microsoft.com/office/drawing/2014/main" id="{119BCF42-3B70-A7B7-837F-7896942E69D8}"/>
                    </a:ext>
                  </a:extLst>
                </p14:cNvPr>
                <p14:cNvContentPartPr/>
                <p14:nvPr/>
              </p14:nvContentPartPr>
              <p14:xfrm>
                <a:off x="8024941" y="5341649"/>
                <a:ext cx="89280" cy="151920"/>
              </p14:xfrm>
            </p:contentPart>
          </mc:Choice>
          <mc:Fallback xmlns="">
            <p:pic>
              <p:nvPicPr>
                <p:cNvPr id="115" name="筆跡 114">
                  <a:extLst>
                    <a:ext uri="{FF2B5EF4-FFF2-40B4-BE49-F238E27FC236}">
                      <a16:creationId xmlns:a16="http://schemas.microsoft.com/office/drawing/2014/main" id="{119BCF42-3B70-A7B7-837F-7896942E69D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20621" y="5337329"/>
                  <a:ext cx="97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6" name="筆跡 115">
                  <a:extLst>
                    <a:ext uri="{FF2B5EF4-FFF2-40B4-BE49-F238E27FC236}">
                      <a16:creationId xmlns:a16="http://schemas.microsoft.com/office/drawing/2014/main" id="{3CD5949B-68AA-929C-A80F-17B8F52CAE5E}"/>
                    </a:ext>
                  </a:extLst>
                </p14:cNvPr>
                <p14:cNvContentPartPr/>
                <p14:nvPr/>
              </p14:nvContentPartPr>
              <p14:xfrm>
                <a:off x="8138341" y="5529929"/>
                <a:ext cx="126360" cy="120240"/>
              </p14:xfrm>
            </p:contentPart>
          </mc:Choice>
          <mc:Fallback xmlns="">
            <p:pic>
              <p:nvPicPr>
                <p:cNvPr id="116" name="筆跡 115">
                  <a:extLst>
                    <a:ext uri="{FF2B5EF4-FFF2-40B4-BE49-F238E27FC236}">
                      <a16:creationId xmlns:a16="http://schemas.microsoft.com/office/drawing/2014/main" id="{3CD5949B-68AA-929C-A80F-17B8F52CAE5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34021" y="5525609"/>
                  <a:ext cx="135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7" name="筆跡 116">
                  <a:extLst>
                    <a:ext uri="{FF2B5EF4-FFF2-40B4-BE49-F238E27FC236}">
                      <a16:creationId xmlns:a16="http://schemas.microsoft.com/office/drawing/2014/main" id="{F9B75FB4-644D-EA27-126D-BA376FB8D33F}"/>
                    </a:ext>
                  </a:extLst>
                </p14:cNvPr>
                <p14:cNvContentPartPr/>
                <p14:nvPr/>
              </p14:nvContentPartPr>
              <p14:xfrm>
                <a:off x="8280901" y="5550089"/>
                <a:ext cx="56880" cy="267840"/>
              </p14:xfrm>
            </p:contentPart>
          </mc:Choice>
          <mc:Fallback xmlns="">
            <p:pic>
              <p:nvPicPr>
                <p:cNvPr id="117" name="筆跡 116">
                  <a:extLst>
                    <a:ext uri="{FF2B5EF4-FFF2-40B4-BE49-F238E27FC236}">
                      <a16:creationId xmlns:a16="http://schemas.microsoft.com/office/drawing/2014/main" id="{F9B75FB4-644D-EA27-126D-BA376FB8D33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76581" y="5545769"/>
                  <a:ext cx="655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8" name="筆跡 117">
                  <a:extLst>
                    <a:ext uri="{FF2B5EF4-FFF2-40B4-BE49-F238E27FC236}">
                      <a16:creationId xmlns:a16="http://schemas.microsoft.com/office/drawing/2014/main" id="{599F274D-40F4-1442-F1C8-3BC61D76466C}"/>
                    </a:ext>
                  </a:extLst>
                </p14:cNvPr>
                <p14:cNvContentPartPr/>
                <p14:nvPr/>
              </p14:nvContentPartPr>
              <p14:xfrm>
                <a:off x="8266141" y="5479169"/>
                <a:ext cx="59760" cy="10080"/>
              </p14:xfrm>
            </p:contentPart>
          </mc:Choice>
          <mc:Fallback xmlns="">
            <p:pic>
              <p:nvPicPr>
                <p:cNvPr id="118" name="筆跡 117">
                  <a:extLst>
                    <a:ext uri="{FF2B5EF4-FFF2-40B4-BE49-F238E27FC236}">
                      <a16:creationId xmlns:a16="http://schemas.microsoft.com/office/drawing/2014/main" id="{599F274D-40F4-1442-F1C8-3BC61D76466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61821" y="5474849"/>
                  <a:ext cx="684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9" name="筆跡 118">
                  <a:extLst>
                    <a:ext uri="{FF2B5EF4-FFF2-40B4-BE49-F238E27FC236}">
                      <a16:creationId xmlns:a16="http://schemas.microsoft.com/office/drawing/2014/main" id="{7C53189C-9892-73C7-7190-229FAAE71A24}"/>
                    </a:ext>
                  </a:extLst>
                </p14:cNvPr>
                <p14:cNvContentPartPr/>
                <p14:nvPr/>
              </p14:nvContentPartPr>
              <p14:xfrm>
                <a:off x="8349661" y="5537849"/>
                <a:ext cx="70200" cy="118080"/>
              </p14:xfrm>
            </p:contentPart>
          </mc:Choice>
          <mc:Fallback xmlns="">
            <p:pic>
              <p:nvPicPr>
                <p:cNvPr id="119" name="筆跡 118">
                  <a:extLst>
                    <a:ext uri="{FF2B5EF4-FFF2-40B4-BE49-F238E27FC236}">
                      <a16:creationId xmlns:a16="http://schemas.microsoft.com/office/drawing/2014/main" id="{7C53189C-9892-73C7-7190-229FAAE71A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345341" y="5533529"/>
                  <a:ext cx="78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0" name="筆跡 119">
                  <a:extLst>
                    <a:ext uri="{FF2B5EF4-FFF2-40B4-BE49-F238E27FC236}">
                      <a16:creationId xmlns:a16="http://schemas.microsoft.com/office/drawing/2014/main" id="{F479D0A7-778C-0FD5-E069-8121BAE4FAA2}"/>
                    </a:ext>
                  </a:extLst>
                </p14:cNvPr>
                <p14:cNvContentPartPr/>
                <p14:nvPr/>
              </p14:nvContentPartPr>
              <p14:xfrm>
                <a:off x="8432821" y="5565929"/>
                <a:ext cx="61560" cy="86040"/>
              </p14:xfrm>
            </p:contentPart>
          </mc:Choice>
          <mc:Fallback xmlns="">
            <p:pic>
              <p:nvPicPr>
                <p:cNvPr id="120" name="筆跡 119">
                  <a:extLst>
                    <a:ext uri="{FF2B5EF4-FFF2-40B4-BE49-F238E27FC236}">
                      <a16:creationId xmlns:a16="http://schemas.microsoft.com/office/drawing/2014/main" id="{F479D0A7-778C-0FD5-E069-8121BAE4FAA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28501" y="5561609"/>
                  <a:ext cx="70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1" name="筆跡 120">
                  <a:extLst>
                    <a:ext uri="{FF2B5EF4-FFF2-40B4-BE49-F238E27FC236}">
                      <a16:creationId xmlns:a16="http://schemas.microsoft.com/office/drawing/2014/main" id="{07CD82EF-506F-B1DE-D621-559E0BCC8604}"/>
                    </a:ext>
                  </a:extLst>
                </p14:cNvPr>
                <p14:cNvContentPartPr/>
                <p14:nvPr/>
              </p14:nvContentPartPr>
              <p14:xfrm>
                <a:off x="8470621" y="5517329"/>
                <a:ext cx="118080" cy="19800"/>
              </p14:xfrm>
            </p:contentPart>
          </mc:Choice>
          <mc:Fallback xmlns="">
            <p:pic>
              <p:nvPicPr>
                <p:cNvPr id="121" name="筆跡 120">
                  <a:extLst>
                    <a:ext uri="{FF2B5EF4-FFF2-40B4-BE49-F238E27FC236}">
                      <a16:creationId xmlns:a16="http://schemas.microsoft.com/office/drawing/2014/main" id="{07CD82EF-506F-B1DE-D621-559E0BCC860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466301" y="5513009"/>
                  <a:ext cx="1267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2" name="筆跡 121">
                  <a:extLst>
                    <a:ext uri="{FF2B5EF4-FFF2-40B4-BE49-F238E27FC236}">
                      <a16:creationId xmlns:a16="http://schemas.microsoft.com/office/drawing/2014/main" id="{E78E6673-A34C-40D5-1F12-FE45CCF7DDC2}"/>
                    </a:ext>
                  </a:extLst>
                </p14:cNvPr>
                <p14:cNvContentPartPr/>
                <p14:nvPr/>
              </p14:nvContentPartPr>
              <p14:xfrm>
                <a:off x="8519941" y="5476289"/>
                <a:ext cx="105840" cy="187200"/>
              </p14:xfrm>
            </p:contentPart>
          </mc:Choice>
          <mc:Fallback xmlns="">
            <p:pic>
              <p:nvPicPr>
                <p:cNvPr id="122" name="筆跡 121">
                  <a:extLst>
                    <a:ext uri="{FF2B5EF4-FFF2-40B4-BE49-F238E27FC236}">
                      <a16:creationId xmlns:a16="http://schemas.microsoft.com/office/drawing/2014/main" id="{E78E6673-A34C-40D5-1F12-FE45CCF7DDC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515621" y="5471969"/>
                  <a:ext cx="1144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3" name="筆跡 122">
                  <a:extLst>
                    <a:ext uri="{FF2B5EF4-FFF2-40B4-BE49-F238E27FC236}">
                      <a16:creationId xmlns:a16="http://schemas.microsoft.com/office/drawing/2014/main" id="{83969657-A66B-3872-67EE-DF71A309F9E4}"/>
                    </a:ext>
                  </a:extLst>
                </p14:cNvPr>
                <p14:cNvContentPartPr/>
                <p14:nvPr/>
              </p14:nvContentPartPr>
              <p14:xfrm>
                <a:off x="8590861" y="5463689"/>
                <a:ext cx="28440" cy="14400"/>
              </p14:xfrm>
            </p:contentPart>
          </mc:Choice>
          <mc:Fallback xmlns="">
            <p:pic>
              <p:nvPicPr>
                <p:cNvPr id="123" name="筆跡 122">
                  <a:extLst>
                    <a:ext uri="{FF2B5EF4-FFF2-40B4-BE49-F238E27FC236}">
                      <a16:creationId xmlns:a16="http://schemas.microsoft.com/office/drawing/2014/main" id="{83969657-A66B-3872-67EE-DF71A309F9E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586541" y="5459369"/>
                  <a:ext cx="37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4" name="筆跡 123">
                  <a:extLst>
                    <a:ext uri="{FF2B5EF4-FFF2-40B4-BE49-F238E27FC236}">
                      <a16:creationId xmlns:a16="http://schemas.microsoft.com/office/drawing/2014/main" id="{0C1A181A-50CF-3D59-D3B0-BF56567864A1}"/>
                    </a:ext>
                  </a:extLst>
                </p14:cNvPr>
                <p14:cNvContentPartPr/>
                <p14:nvPr/>
              </p14:nvContentPartPr>
              <p14:xfrm>
                <a:off x="8628661" y="5542889"/>
                <a:ext cx="60120" cy="125280"/>
              </p14:xfrm>
            </p:contentPart>
          </mc:Choice>
          <mc:Fallback xmlns="">
            <p:pic>
              <p:nvPicPr>
                <p:cNvPr id="124" name="筆跡 123">
                  <a:extLst>
                    <a:ext uri="{FF2B5EF4-FFF2-40B4-BE49-F238E27FC236}">
                      <a16:creationId xmlns:a16="http://schemas.microsoft.com/office/drawing/2014/main" id="{0C1A181A-50CF-3D59-D3B0-BF56567864A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24341" y="5538569"/>
                  <a:ext cx="68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5" name="筆跡 124">
                  <a:extLst>
                    <a:ext uri="{FF2B5EF4-FFF2-40B4-BE49-F238E27FC236}">
                      <a16:creationId xmlns:a16="http://schemas.microsoft.com/office/drawing/2014/main" id="{7CF3598A-4222-BA9C-0B56-99B0FDCABD6C}"/>
                    </a:ext>
                  </a:extLst>
                </p14:cNvPr>
                <p14:cNvContentPartPr/>
                <p14:nvPr/>
              </p14:nvContentPartPr>
              <p14:xfrm>
                <a:off x="8698501" y="5567369"/>
                <a:ext cx="106200" cy="96480"/>
              </p14:xfrm>
            </p:contentPart>
          </mc:Choice>
          <mc:Fallback xmlns="">
            <p:pic>
              <p:nvPicPr>
                <p:cNvPr id="125" name="筆跡 124">
                  <a:extLst>
                    <a:ext uri="{FF2B5EF4-FFF2-40B4-BE49-F238E27FC236}">
                      <a16:creationId xmlns:a16="http://schemas.microsoft.com/office/drawing/2014/main" id="{7CF3598A-4222-BA9C-0B56-99B0FDCABD6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694181" y="5563049"/>
                  <a:ext cx="114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6" name="筆跡 125">
                  <a:extLst>
                    <a:ext uri="{FF2B5EF4-FFF2-40B4-BE49-F238E27FC236}">
                      <a16:creationId xmlns:a16="http://schemas.microsoft.com/office/drawing/2014/main" id="{3D7CD99B-3453-9165-E1E8-CE9EB8B2002C}"/>
                    </a:ext>
                  </a:extLst>
                </p14:cNvPr>
                <p14:cNvContentPartPr/>
                <p14:nvPr/>
              </p14:nvContentPartPr>
              <p14:xfrm>
                <a:off x="8914141" y="5368649"/>
                <a:ext cx="18360" cy="299520"/>
              </p14:xfrm>
            </p:contentPart>
          </mc:Choice>
          <mc:Fallback xmlns="">
            <p:pic>
              <p:nvPicPr>
                <p:cNvPr id="126" name="筆跡 125">
                  <a:extLst>
                    <a:ext uri="{FF2B5EF4-FFF2-40B4-BE49-F238E27FC236}">
                      <a16:creationId xmlns:a16="http://schemas.microsoft.com/office/drawing/2014/main" id="{3D7CD99B-3453-9165-E1E8-CE9EB8B2002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909821" y="5364329"/>
                  <a:ext cx="27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27" name="筆跡 126">
                  <a:extLst>
                    <a:ext uri="{FF2B5EF4-FFF2-40B4-BE49-F238E27FC236}">
                      <a16:creationId xmlns:a16="http://schemas.microsoft.com/office/drawing/2014/main" id="{AF322C49-F361-0CB6-1444-ECE83B5DCB33}"/>
                    </a:ext>
                  </a:extLst>
                </p14:cNvPr>
                <p14:cNvContentPartPr/>
                <p14:nvPr/>
              </p14:nvContentPartPr>
              <p14:xfrm>
                <a:off x="9031861" y="5315729"/>
                <a:ext cx="36720" cy="363240"/>
              </p14:xfrm>
            </p:contentPart>
          </mc:Choice>
          <mc:Fallback xmlns="">
            <p:pic>
              <p:nvPicPr>
                <p:cNvPr id="127" name="筆跡 126">
                  <a:extLst>
                    <a:ext uri="{FF2B5EF4-FFF2-40B4-BE49-F238E27FC236}">
                      <a16:creationId xmlns:a16="http://schemas.microsoft.com/office/drawing/2014/main" id="{AF322C49-F361-0CB6-1444-ECE83B5DCB3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27541" y="5311409"/>
                  <a:ext cx="453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28" name="筆跡 127">
                  <a:extLst>
                    <a:ext uri="{FF2B5EF4-FFF2-40B4-BE49-F238E27FC236}">
                      <a16:creationId xmlns:a16="http://schemas.microsoft.com/office/drawing/2014/main" id="{EBA03384-B885-056C-A473-94FB13F3CA84}"/>
                    </a:ext>
                  </a:extLst>
                </p14:cNvPr>
                <p14:cNvContentPartPr/>
                <p14:nvPr/>
              </p14:nvContentPartPr>
              <p14:xfrm>
                <a:off x="8916661" y="5496449"/>
                <a:ext cx="140040" cy="27720"/>
              </p14:xfrm>
            </p:contentPart>
          </mc:Choice>
          <mc:Fallback xmlns="">
            <p:pic>
              <p:nvPicPr>
                <p:cNvPr id="128" name="筆跡 127">
                  <a:extLst>
                    <a:ext uri="{FF2B5EF4-FFF2-40B4-BE49-F238E27FC236}">
                      <a16:creationId xmlns:a16="http://schemas.microsoft.com/office/drawing/2014/main" id="{EBA03384-B885-056C-A473-94FB13F3CA8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912341" y="5492129"/>
                  <a:ext cx="148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9" name="筆跡 128">
                  <a:extLst>
                    <a:ext uri="{FF2B5EF4-FFF2-40B4-BE49-F238E27FC236}">
                      <a16:creationId xmlns:a16="http://schemas.microsoft.com/office/drawing/2014/main" id="{F72EC041-9A0D-537B-741B-C352425D1E98}"/>
                    </a:ext>
                  </a:extLst>
                </p14:cNvPr>
                <p14:cNvContentPartPr/>
                <p14:nvPr/>
              </p14:nvContentPartPr>
              <p14:xfrm>
                <a:off x="9075781" y="5511929"/>
                <a:ext cx="209160" cy="128160"/>
              </p14:xfrm>
            </p:contentPart>
          </mc:Choice>
          <mc:Fallback xmlns="">
            <p:pic>
              <p:nvPicPr>
                <p:cNvPr id="129" name="筆跡 128">
                  <a:extLst>
                    <a:ext uri="{FF2B5EF4-FFF2-40B4-BE49-F238E27FC236}">
                      <a16:creationId xmlns:a16="http://schemas.microsoft.com/office/drawing/2014/main" id="{F72EC041-9A0D-537B-741B-C352425D1E9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71461" y="5507609"/>
                  <a:ext cx="217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0" name="筆跡 129">
                  <a:extLst>
                    <a:ext uri="{FF2B5EF4-FFF2-40B4-BE49-F238E27FC236}">
                      <a16:creationId xmlns:a16="http://schemas.microsoft.com/office/drawing/2014/main" id="{9C60B84F-DCDB-2889-DF63-DA5656146AF1}"/>
                    </a:ext>
                  </a:extLst>
                </p14:cNvPr>
                <p14:cNvContentPartPr/>
                <p14:nvPr/>
              </p14:nvContentPartPr>
              <p14:xfrm>
                <a:off x="9280261" y="5243729"/>
                <a:ext cx="136440" cy="453960"/>
              </p14:xfrm>
            </p:contentPart>
          </mc:Choice>
          <mc:Fallback xmlns="">
            <p:pic>
              <p:nvPicPr>
                <p:cNvPr id="130" name="筆跡 129">
                  <a:extLst>
                    <a:ext uri="{FF2B5EF4-FFF2-40B4-BE49-F238E27FC236}">
                      <a16:creationId xmlns:a16="http://schemas.microsoft.com/office/drawing/2014/main" id="{9C60B84F-DCDB-2889-DF63-DA5656146AF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275941" y="5239409"/>
                  <a:ext cx="1450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1" name="筆跡 130">
                  <a:extLst>
                    <a:ext uri="{FF2B5EF4-FFF2-40B4-BE49-F238E27FC236}">
                      <a16:creationId xmlns:a16="http://schemas.microsoft.com/office/drawing/2014/main" id="{9690A8B2-E551-4000-AC7A-832B205505CD}"/>
                    </a:ext>
                  </a:extLst>
                </p14:cNvPr>
                <p14:cNvContentPartPr/>
                <p14:nvPr/>
              </p14:nvContentPartPr>
              <p14:xfrm>
                <a:off x="7933141" y="5241209"/>
                <a:ext cx="62280" cy="578520"/>
              </p14:xfrm>
            </p:contentPart>
          </mc:Choice>
          <mc:Fallback xmlns="">
            <p:pic>
              <p:nvPicPr>
                <p:cNvPr id="131" name="筆跡 130">
                  <a:extLst>
                    <a:ext uri="{FF2B5EF4-FFF2-40B4-BE49-F238E27FC236}">
                      <a16:creationId xmlns:a16="http://schemas.microsoft.com/office/drawing/2014/main" id="{9690A8B2-E551-4000-AC7A-832B205505C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928821" y="5236889"/>
                  <a:ext cx="7092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5" name="筆跡 134">
                  <a:extLst>
                    <a:ext uri="{FF2B5EF4-FFF2-40B4-BE49-F238E27FC236}">
                      <a16:creationId xmlns:a16="http://schemas.microsoft.com/office/drawing/2014/main" id="{A6F00E1D-73A3-2887-8017-B125D7231BA7}"/>
                    </a:ext>
                  </a:extLst>
                </p14:cNvPr>
                <p14:cNvContentPartPr/>
                <p14:nvPr/>
              </p14:nvContentPartPr>
              <p14:xfrm>
                <a:off x="7943221" y="5162729"/>
                <a:ext cx="1604880" cy="638640"/>
              </p14:xfrm>
            </p:contentPart>
          </mc:Choice>
          <mc:Fallback xmlns="">
            <p:pic>
              <p:nvPicPr>
                <p:cNvPr id="135" name="筆跡 134">
                  <a:extLst>
                    <a:ext uri="{FF2B5EF4-FFF2-40B4-BE49-F238E27FC236}">
                      <a16:creationId xmlns:a16="http://schemas.microsoft.com/office/drawing/2014/main" id="{A6F00E1D-73A3-2887-8017-B125D7231BA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38901" y="5158409"/>
                  <a:ext cx="16135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7" name="筆跡 136">
                  <a:extLst>
                    <a:ext uri="{FF2B5EF4-FFF2-40B4-BE49-F238E27FC236}">
                      <a16:creationId xmlns:a16="http://schemas.microsoft.com/office/drawing/2014/main" id="{0BC8DED0-9C67-8FC4-1AF6-951E14AD84E5}"/>
                    </a:ext>
                  </a:extLst>
                </p14:cNvPr>
                <p14:cNvContentPartPr/>
                <p14:nvPr/>
              </p14:nvContentPartPr>
              <p14:xfrm>
                <a:off x="8020261" y="5807849"/>
                <a:ext cx="1476720" cy="16200"/>
              </p14:xfrm>
            </p:contentPart>
          </mc:Choice>
          <mc:Fallback xmlns="">
            <p:pic>
              <p:nvPicPr>
                <p:cNvPr id="137" name="筆跡 136">
                  <a:extLst>
                    <a:ext uri="{FF2B5EF4-FFF2-40B4-BE49-F238E27FC236}">
                      <a16:creationId xmlns:a16="http://schemas.microsoft.com/office/drawing/2014/main" id="{0BC8DED0-9C67-8FC4-1AF6-951E14AD84E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15941" y="5803529"/>
                  <a:ext cx="14853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群組 143">
            <a:extLst>
              <a:ext uri="{FF2B5EF4-FFF2-40B4-BE49-F238E27FC236}">
                <a16:creationId xmlns:a16="http://schemas.microsoft.com/office/drawing/2014/main" id="{544467C3-9AEA-552C-051D-F7EB0C6BD15D}"/>
              </a:ext>
            </a:extLst>
          </p:cNvPr>
          <p:cNvGrpSpPr/>
          <p:nvPr/>
        </p:nvGrpSpPr>
        <p:grpSpPr>
          <a:xfrm>
            <a:off x="9576181" y="4677914"/>
            <a:ext cx="601920" cy="340200"/>
            <a:chOff x="9576181" y="5307089"/>
            <a:chExt cx="60192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9" name="筆跡 138">
                  <a:extLst>
                    <a:ext uri="{FF2B5EF4-FFF2-40B4-BE49-F238E27FC236}">
                      <a16:creationId xmlns:a16="http://schemas.microsoft.com/office/drawing/2014/main" id="{4CA7FA07-513A-F918-A3E1-09ED6D9DE09B}"/>
                    </a:ext>
                  </a:extLst>
                </p14:cNvPr>
                <p14:cNvContentPartPr/>
                <p14:nvPr/>
              </p14:nvContentPartPr>
              <p14:xfrm>
                <a:off x="9576181" y="5470529"/>
                <a:ext cx="236880" cy="17280"/>
              </p14:xfrm>
            </p:contentPart>
          </mc:Choice>
          <mc:Fallback xmlns="">
            <p:pic>
              <p:nvPicPr>
                <p:cNvPr id="139" name="筆跡 138">
                  <a:extLst>
                    <a:ext uri="{FF2B5EF4-FFF2-40B4-BE49-F238E27FC236}">
                      <a16:creationId xmlns:a16="http://schemas.microsoft.com/office/drawing/2014/main" id="{4CA7FA07-513A-F918-A3E1-09ED6D9DE09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571861" y="5466209"/>
                  <a:ext cx="245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0" name="筆跡 139">
                  <a:extLst>
                    <a:ext uri="{FF2B5EF4-FFF2-40B4-BE49-F238E27FC236}">
                      <a16:creationId xmlns:a16="http://schemas.microsoft.com/office/drawing/2014/main" id="{C0E4F00A-C930-F10F-743E-6C1DD1F5F76F}"/>
                    </a:ext>
                  </a:extLst>
                </p14:cNvPr>
                <p14:cNvContentPartPr/>
                <p14:nvPr/>
              </p14:nvContentPartPr>
              <p14:xfrm>
                <a:off x="9750061" y="5399969"/>
                <a:ext cx="63360" cy="126000"/>
              </p14:xfrm>
            </p:contentPart>
          </mc:Choice>
          <mc:Fallback xmlns="">
            <p:pic>
              <p:nvPicPr>
                <p:cNvPr id="140" name="筆跡 139">
                  <a:extLst>
                    <a:ext uri="{FF2B5EF4-FFF2-40B4-BE49-F238E27FC236}">
                      <a16:creationId xmlns:a16="http://schemas.microsoft.com/office/drawing/2014/main" id="{C0E4F00A-C930-F10F-743E-6C1DD1F5F76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745741" y="5395649"/>
                  <a:ext cx="72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1" name="筆跡 140">
                  <a:extLst>
                    <a:ext uri="{FF2B5EF4-FFF2-40B4-BE49-F238E27FC236}">
                      <a16:creationId xmlns:a16="http://schemas.microsoft.com/office/drawing/2014/main" id="{205216DE-FF84-71FD-B968-A769668C3F6A}"/>
                    </a:ext>
                  </a:extLst>
                </p14:cNvPr>
                <p14:cNvContentPartPr/>
                <p14:nvPr/>
              </p14:nvContentPartPr>
              <p14:xfrm>
                <a:off x="9966781" y="5326169"/>
                <a:ext cx="35280" cy="321120"/>
              </p14:xfrm>
            </p:contentPart>
          </mc:Choice>
          <mc:Fallback xmlns="">
            <p:pic>
              <p:nvPicPr>
                <p:cNvPr id="141" name="筆跡 140">
                  <a:extLst>
                    <a:ext uri="{FF2B5EF4-FFF2-40B4-BE49-F238E27FC236}">
                      <a16:creationId xmlns:a16="http://schemas.microsoft.com/office/drawing/2014/main" id="{205216DE-FF84-71FD-B968-A769668C3F6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962461" y="5321849"/>
                  <a:ext cx="439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2" name="筆跡 141">
                  <a:extLst>
                    <a:ext uri="{FF2B5EF4-FFF2-40B4-BE49-F238E27FC236}">
                      <a16:creationId xmlns:a16="http://schemas.microsoft.com/office/drawing/2014/main" id="{84157BBA-717E-69FC-D901-C88BD457DE82}"/>
                    </a:ext>
                  </a:extLst>
                </p14:cNvPr>
                <p14:cNvContentPartPr/>
                <p14:nvPr/>
              </p14:nvContentPartPr>
              <p14:xfrm>
                <a:off x="9972181" y="5307089"/>
                <a:ext cx="79920" cy="146160"/>
              </p14:xfrm>
            </p:contentPart>
          </mc:Choice>
          <mc:Fallback xmlns="">
            <p:pic>
              <p:nvPicPr>
                <p:cNvPr id="142" name="筆跡 141">
                  <a:extLst>
                    <a:ext uri="{FF2B5EF4-FFF2-40B4-BE49-F238E27FC236}">
                      <a16:creationId xmlns:a16="http://schemas.microsoft.com/office/drawing/2014/main" id="{84157BBA-717E-69FC-D901-C88BD457DE8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967861" y="5302769"/>
                  <a:ext cx="88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3" name="筆跡 142">
                  <a:extLst>
                    <a:ext uri="{FF2B5EF4-FFF2-40B4-BE49-F238E27FC236}">
                      <a16:creationId xmlns:a16="http://schemas.microsoft.com/office/drawing/2014/main" id="{B03C2201-F381-6E5B-42EF-863B42DEFC3E}"/>
                    </a:ext>
                  </a:extLst>
                </p14:cNvPr>
                <p14:cNvContentPartPr/>
                <p14:nvPr/>
              </p14:nvContentPartPr>
              <p14:xfrm>
                <a:off x="10075861" y="5480969"/>
                <a:ext cx="102240" cy="121320"/>
              </p14:xfrm>
            </p:contentPart>
          </mc:Choice>
          <mc:Fallback xmlns="">
            <p:pic>
              <p:nvPicPr>
                <p:cNvPr id="143" name="筆跡 142">
                  <a:extLst>
                    <a:ext uri="{FF2B5EF4-FFF2-40B4-BE49-F238E27FC236}">
                      <a16:creationId xmlns:a16="http://schemas.microsoft.com/office/drawing/2014/main" id="{B03C2201-F381-6E5B-42EF-863B42DEFC3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071541" y="5476649"/>
                  <a:ext cx="1108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9EE9BEBE-B6E5-ADE1-3BEF-27B7C7C07A01}"/>
              </a:ext>
            </a:extLst>
          </p:cNvPr>
          <p:cNvGrpSpPr/>
          <p:nvPr/>
        </p:nvGrpSpPr>
        <p:grpSpPr>
          <a:xfrm>
            <a:off x="7579992" y="2109668"/>
            <a:ext cx="2804993" cy="960840"/>
            <a:chOff x="7579992" y="2554285"/>
            <a:chExt cx="2804993" cy="9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5AF1B434-A613-58D3-E8DC-0368DBFB05DF}"/>
                    </a:ext>
                  </a:extLst>
                </p14:cNvPr>
                <p14:cNvContentPartPr/>
                <p14:nvPr/>
              </p14:nvContentPartPr>
              <p14:xfrm>
                <a:off x="7586112" y="2555365"/>
                <a:ext cx="362160" cy="25272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5AF1B434-A613-58D3-E8DC-0368DBFB05D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81792" y="2551045"/>
                  <a:ext cx="3708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1F50069A-9ECF-102D-3803-DA6E40630955}"/>
                    </a:ext>
                  </a:extLst>
                </p14:cNvPr>
                <p14:cNvContentPartPr/>
                <p14:nvPr/>
              </p14:nvContentPartPr>
              <p14:xfrm>
                <a:off x="7868712" y="2747245"/>
                <a:ext cx="125280" cy="8604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1F50069A-9ECF-102D-3803-DA6E4063095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864392" y="2742925"/>
                  <a:ext cx="133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29163DF7-9D16-5434-5BFE-3B794DEAC5C1}"/>
                    </a:ext>
                  </a:extLst>
                </p14:cNvPr>
                <p14:cNvContentPartPr/>
                <p14:nvPr/>
              </p14:nvContentPartPr>
              <p14:xfrm>
                <a:off x="7615272" y="3263485"/>
                <a:ext cx="350640" cy="251640"/>
              </p14:xfrm>
            </p:contentPart>
          </mc:Choice>
          <mc:Fallback xmlns=""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29163DF7-9D16-5434-5BFE-3B794DEAC5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10952" y="3259165"/>
                  <a:ext cx="359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2FAB05A2-B81A-82A5-8BC5-0642E8A81F02}"/>
                    </a:ext>
                  </a:extLst>
                </p14:cNvPr>
                <p14:cNvContentPartPr/>
                <p14:nvPr/>
              </p14:nvContentPartPr>
              <p14:xfrm>
                <a:off x="7873392" y="3258085"/>
                <a:ext cx="176040" cy="96480"/>
              </p14:xfrm>
            </p:contentPart>
          </mc:Choice>
          <mc:Fallback xmlns=""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2FAB05A2-B81A-82A5-8BC5-0642E8A81F0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869072" y="3253765"/>
                  <a:ext cx="184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DF25BD2E-975A-B969-C45F-896711DFF29F}"/>
                    </a:ext>
                  </a:extLst>
                </p14:cNvPr>
                <p14:cNvContentPartPr/>
                <p14:nvPr/>
              </p14:nvContentPartPr>
              <p14:xfrm>
                <a:off x="7691592" y="3018685"/>
                <a:ext cx="151920" cy="102240"/>
              </p14:xfrm>
            </p:contentPart>
          </mc:Choice>
          <mc:Fallback xmlns=""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DF25BD2E-975A-B969-C45F-896711DFF29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87272" y="3014365"/>
                  <a:ext cx="160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91FB5FFC-E325-1121-C2C3-DEA716028EE4}"/>
                    </a:ext>
                  </a:extLst>
                </p14:cNvPr>
                <p14:cNvContentPartPr/>
                <p14:nvPr/>
              </p14:nvContentPartPr>
              <p14:xfrm>
                <a:off x="7875552" y="3019045"/>
                <a:ext cx="86040" cy="93960"/>
              </p14:xfrm>
            </p:contentPart>
          </mc:Choice>
          <mc:Fallback xmlns=""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91FB5FFC-E325-1121-C2C3-DEA716028EE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71232" y="3014725"/>
                  <a:ext cx="94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8EAFD223-9786-ADF7-CE8A-8163079E0B87}"/>
                    </a:ext>
                  </a:extLst>
                </p14:cNvPr>
                <p14:cNvContentPartPr/>
                <p14:nvPr/>
              </p14:nvContentPartPr>
              <p14:xfrm>
                <a:off x="7978872" y="3016885"/>
                <a:ext cx="74520" cy="101520"/>
              </p14:xfrm>
            </p:contentPart>
          </mc:Choice>
          <mc:Fallback xmlns=""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8EAFD223-9786-ADF7-CE8A-8163079E0B8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974552" y="3012565"/>
                  <a:ext cx="83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F014E1E7-076A-4C01-365A-F8D313478EA7}"/>
                    </a:ext>
                  </a:extLst>
                </p14:cNvPr>
                <p14:cNvContentPartPr/>
                <p14:nvPr/>
              </p14:nvContentPartPr>
              <p14:xfrm>
                <a:off x="8074992" y="3028405"/>
                <a:ext cx="100440" cy="100800"/>
              </p14:xfrm>
            </p:contentPart>
          </mc:Choice>
          <mc:Fallback xmlns=""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F014E1E7-076A-4C01-365A-F8D313478EA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70672" y="3024085"/>
                  <a:ext cx="109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31250362-D853-0213-5316-FB22CF7A4CD1}"/>
                    </a:ext>
                  </a:extLst>
                </p14:cNvPr>
                <p14:cNvContentPartPr/>
                <p14:nvPr/>
              </p14:nvContentPartPr>
              <p14:xfrm>
                <a:off x="8149512" y="3001405"/>
                <a:ext cx="109080" cy="22680"/>
              </p14:xfrm>
            </p:contentPart>
          </mc:Choice>
          <mc:Fallback xmlns=""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31250362-D853-0213-5316-FB22CF7A4CD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145192" y="2997085"/>
                  <a:ext cx="1177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BF4BAB42-1495-4B84-BC09-B0C14DFF173B}"/>
                    </a:ext>
                  </a:extLst>
                </p14:cNvPr>
                <p14:cNvContentPartPr/>
                <p14:nvPr/>
              </p14:nvContentPartPr>
              <p14:xfrm>
                <a:off x="8195952" y="2957125"/>
                <a:ext cx="76320" cy="178560"/>
              </p14:xfrm>
            </p:contentPart>
          </mc:Choice>
          <mc:Fallback xmlns=""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BF4BAB42-1495-4B84-BC09-B0C14DFF173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191632" y="2952805"/>
                  <a:ext cx="84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BC8D0AFF-D260-96EC-37B7-8343363C6938}"/>
                    </a:ext>
                  </a:extLst>
                </p14:cNvPr>
                <p14:cNvContentPartPr/>
                <p14:nvPr/>
              </p14:nvContentPartPr>
              <p14:xfrm>
                <a:off x="7579992" y="2902765"/>
                <a:ext cx="7560" cy="325440"/>
              </p14:xfrm>
            </p:contentPart>
          </mc:Choice>
          <mc:Fallback xmlns=""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BC8D0AFF-D260-96EC-37B7-8343363C693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575672" y="2898445"/>
                  <a:ext cx="162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B1BB20AD-A715-A6B2-C457-F6D02032AA53}"/>
                    </a:ext>
                  </a:extLst>
                </p14:cNvPr>
                <p14:cNvContentPartPr/>
                <p14:nvPr/>
              </p14:nvContentPartPr>
              <p14:xfrm>
                <a:off x="7588272" y="2831845"/>
                <a:ext cx="800640" cy="344880"/>
              </p14:xfrm>
            </p:contentPart>
          </mc:Choice>
          <mc:Fallback xmlns=""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B1BB20AD-A715-A6B2-C457-F6D02032AA5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583952" y="2827525"/>
                  <a:ext cx="8092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CAE5E318-6160-FA53-9971-5D397FFEF919}"/>
                    </a:ext>
                  </a:extLst>
                </p14:cNvPr>
                <p14:cNvContentPartPr/>
                <p14:nvPr/>
              </p14:nvContentPartPr>
              <p14:xfrm>
                <a:off x="7595832" y="3181765"/>
                <a:ext cx="794520" cy="29520"/>
              </p14:xfrm>
            </p:contentPart>
          </mc:Choice>
          <mc:Fallback xmlns=""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CAE5E318-6160-FA53-9971-5D397FFEF91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591512" y="3177445"/>
                  <a:ext cx="803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E85317C2-61B9-59E2-7061-62188803497B}"/>
                    </a:ext>
                  </a:extLst>
                </p14:cNvPr>
                <p14:cNvContentPartPr/>
                <p14:nvPr/>
              </p14:nvContentPartPr>
              <p14:xfrm>
                <a:off x="8468472" y="3017965"/>
                <a:ext cx="308520" cy="14400"/>
              </p14:xfrm>
            </p:contentPart>
          </mc:Choice>
          <mc:Fallback xmlns=""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E85317C2-61B9-59E2-7061-62188803497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464152" y="3013645"/>
                  <a:ext cx="317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57BB6992-34D8-D1DF-026C-C628FA8C8BB0}"/>
                    </a:ext>
                  </a:extLst>
                </p14:cNvPr>
                <p14:cNvContentPartPr/>
                <p14:nvPr/>
              </p14:nvContentPartPr>
              <p14:xfrm>
                <a:off x="8713992" y="2956405"/>
                <a:ext cx="85320" cy="167040"/>
              </p14:xfrm>
            </p:contentPart>
          </mc:Choice>
          <mc:Fallback xmlns=""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57BB6992-34D8-D1DF-026C-C628FA8C8BB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09672" y="2952085"/>
                  <a:ext cx="93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E88E7709-AF15-4AFE-6361-C50FF13BE54E}"/>
                    </a:ext>
                  </a:extLst>
                </p14:cNvPr>
                <p14:cNvContentPartPr/>
                <p14:nvPr/>
              </p14:nvContentPartPr>
              <p14:xfrm>
                <a:off x="8851152" y="2585245"/>
                <a:ext cx="48960" cy="793440"/>
              </p14:xfrm>
            </p:contentPart>
          </mc:Choice>
          <mc:Fallback xmlns=""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E88E7709-AF15-4AFE-6361-C50FF13BE54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46832" y="2580925"/>
                  <a:ext cx="57600" cy="80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5" name="筆跡 54">
                  <a:extLst>
                    <a:ext uri="{FF2B5EF4-FFF2-40B4-BE49-F238E27FC236}">
                      <a16:creationId xmlns:a16="http://schemas.microsoft.com/office/drawing/2014/main" id="{73E2971F-5826-6A57-EE34-C87AE8068FEF}"/>
                    </a:ext>
                  </a:extLst>
                </p14:cNvPr>
                <p14:cNvContentPartPr/>
                <p14:nvPr/>
              </p14:nvContentPartPr>
              <p14:xfrm>
                <a:off x="8836392" y="2554285"/>
                <a:ext cx="909720" cy="791640"/>
              </p14:xfrm>
            </p:contentPart>
          </mc:Choice>
          <mc:Fallback xmlns="">
            <p:pic>
              <p:nvPicPr>
                <p:cNvPr id="55" name="筆跡 54">
                  <a:extLst>
                    <a:ext uri="{FF2B5EF4-FFF2-40B4-BE49-F238E27FC236}">
                      <a16:creationId xmlns:a16="http://schemas.microsoft.com/office/drawing/2014/main" id="{73E2971F-5826-6A57-EE34-C87AE8068FE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32072" y="2549965"/>
                  <a:ext cx="91836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6" name="筆跡 55">
                  <a:extLst>
                    <a:ext uri="{FF2B5EF4-FFF2-40B4-BE49-F238E27FC236}">
                      <a16:creationId xmlns:a16="http://schemas.microsoft.com/office/drawing/2014/main" id="{87FFB648-CFD1-5261-BFE1-A20846D3DF86}"/>
                    </a:ext>
                  </a:extLst>
                </p14:cNvPr>
                <p14:cNvContentPartPr/>
                <p14:nvPr/>
              </p14:nvContentPartPr>
              <p14:xfrm>
                <a:off x="8892192" y="3345565"/>
                <a:ext cx="831600" cy="8640"/>
              </p14:xfrm>
            </p:contentPart>
          </mc:Choice>
          <mc:Fallback xmlns="">
            <p:pic>
              <p:nvPicPr>
                <p:cNvPr id="56" name="筆跡 55">
                  <a:extLst>
                    <a:ext uri="{FF2B5EF4-FFF2-40B4-BE49-F238E27FC236}">
                      <a16:creationId xmlns:a16="http://schemas.microsoft.com/office/drawing/2014/main" id="{87FFB648-CFD1-5261-BFE1-A20846D3DF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887872" y="3341245"/>
                  <a:ext cx="8402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7" name="筆跡 56">
                  <a:extLst>
                    <a:ext uri="{FF2B5EF4-FFF2-40B4-BE49-F238E27FC236}">
                      <a16:creationId xmlns:a16="http://schemas.microsoft.com/office/drawing/2014/main" id="{23143A7E-2CEA-659C-1536-0D79AECE197D}"/>
                    </a:ext>
                  </a:extLst>
                </p14:cNvPr>
                <p14:cNvContentPartPr/>
                <p14:nvPr/>
              </p14:nvContentPartPr>
              <p14:xfrm>
                <a:off x="9117912" y="2852365"/>
                <a:ext cx="182880" cy="257040"/>
              </p14:xfrm>
            </p:contentPart>
          </mc:Choice>
          <mc:Fallback xmlns="">
            <p:pic>
              <p:nvPicPr>
                <p:cNvPr id="57" name="筆跡 56">
                  <a:extLst>
                    <a:ext uri="{FF2B5EF4-FFF2-40B4-BE49-F238E27FC236}">
                      <a16:creationId xmlns:a16="http://schemas.microsoft.com/office/drawing/2014/main" id="{23143A7E-2CEA-659C-1536-0D79AECE197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13592" y="2848045"/>
                  <a:ext cx="1915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8" name="筆跡 57">
                  <a:extLst>
                    <a:ext uri="{FF2B5EF4-FFF2-40B4-BE49-F238E27FC236}">
                      <a16:creationId xmlns:a16="http://schemas.microsoft.com/office/drawing/2014/main" id="{1C8BD632-BAA3-1E99-8797-685D0179F919}"/>
                    </a:ext>
                  </a:extLst>
                </p14:cNvPr>
                <p14:cNvContentPartPr/>
                <p14:nvPr/>
              </p14:nvContentPartPr>
              <p14:xfrm>
                <a:off x="9366312" y="2810605"/>
                <a:ext cx="15120" cy="361800"/>
              </p14:xfrm>
            </p:contentPart>
          </mc:Choice>
          <mc:Fallback xmlns="">
            <p:pic>
              <p:nvPicPr>
                <p:cNvPr id="58" name="筆跡 57">
                  <a:extLst>
                    <a:ext uri="{FF2B5EF4-FFF2-40B4-BE49-F238E27FC236}">
                      <a16:creationId xmlns:a16="http://schemas.microsoft.com/office/drawing/2014/main" id="{1C8BD632-BAA3-1E99-8797-685D0179F91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361992" y="2806285"/>
                  <a:ext cx="237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9" name="筆跡 58">
                  <a:extLst>
                    <a:ext uri="{FF2B5EF4-FFF2-40B4-BE49-F238E27FC236}">
                      <a16:creationId xmlns:a16="http://schemas.microsoft.com/office/drawing/2014/main" id="{0FCED61A-9C10-EFC1-F919-AC9620D13BD5}"/>
                    </a:ext>
                  </a:extLst>
                </p14:cNvPr>
                <p14:cNvContentPartPr/>
                <p14:nvPr/>
              </p14:nvContentPartPr>
              <p14:xfrm>
                <a:off x="9439032" y="2966845"/>
                <a:ext cx="118080" cy="186480"/>
              </p14:xfrm>
            </p:contentPart>
          </mc:Choice>
          <mc:Fallback xmlns="">
            <p:pic>
              <p:nvPicPr>
                <p:cNvPr id="59" name="筆跡 58">
                  <a:extLst>
                    <a:ext uri="{FF2B5EF4-FFF2-40B4-BE49-F238E27FC236}">
                      <a16:creationId xmlns:a16="http://schemas.microsoft.com/office/drawing/2014/main" id="{0FCED61A-9C10-EFC1-F919-AC9620D13BD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434712" y="2962525"/>
                  <a:ext cx="126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61" name="筆跡 60">
                  <a:extLst>
                    <a:ext uri="{FF2B5EF4-FFF2-40B4-BE49-F238E27FC236}">
                      <a16:creationId xmlns:a16="http://schemas.microsoft.com/office/drawing/2014/main" id="{2F2DE503-304A-01DD-CC4A-3FFC2F317205}"/>
                    </a:ext>
                  </a:extLst>
                </p14:cNvPr>
                <p14:cNvContentPartPr/>
                <p14:nvPr/>
              </p14:nvContentPartPr>
              <p14:xfrm>
                <a:off x="9796512" y="3008605"/>
                <a:ext cx="280440" cy="11520"/>
              </p14:xfrm>
            </p:contentPart>
          </mc:Choice>
          <mc:Fallback xmlns="">
            <p:pic>
              <p:nvPicPr>
                <p:cNvPr id="61" name="筆跡 60">
                  <a:extLst>
                    <a:ext uri="{FF2B5EF4-FFF2-40B4-BE49-F238E27FC236}">
                      <a16:creationId xmlns:a16="http://schemas.microsoft.com/office/drawing/2014/main" id="{2F2DE503-304A-01DD-CC4A-3FFC2F31720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792192" y="3004285"/>
                  <a:ext cx="289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2" name="筆跡 61">
                  <a:extLst>
                    <a:ext uri="{FF2B5EF4-FFF2-40B4-BE49-F238E27FC236}">
                      <a16:creationId xmlns:a16="http://schemas.microsoft.com/office/drawing/2014/main" id="{60F0B7EC-4AA1-5E9F-2A48-C34F3E14C7CB}"/>
                    </a:ext>
                  </a:extLst>
                </p14:cNvPr>
                <p14:cNvContentPartPr/>
                <p14:nvPr/>
              </p14:nvContentPartPr>
              <p14:xfrm>
                <a:off x="10001712" y="2954965"/>
                <a:ext cx="95760" cy="162360"/>
              </p14:xfrm>
            </p:contentPart>
          </mc:Choice>
          <mc:Fallback xmlns="">
            <p:pic>
              <p:nvPicPr>
                <p:cNvPr id="62" name="筆跡 61">
                  <a:extLst>
                    <a:ext uri="{FF2B5EF4-FFF2-40B4-BE49-F238E27FC236}">
                      <a16:creationId xmlns:a16="http://schemas.microsoft.com/office/drawing/2014/main" id="{60F0B7EC-4AA1-5E9F-2A48-C34F3E14C7C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997392" y="2950645"/>
                  <a:ext cx="104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2" name="筆跡 151">
                  <a:extLst>
                    <a:ext uri="{FF2B5EF4-FFF2-40B4-BE49-F238E27FC236}">
                      <a16:creationId xmlns:a16="http://schemas.microsoft.com/office/drawing/2014/main" id="{C6DAC78E-FB9B-3C0E-B7EE-415243D3A670}"/>
                    </a:ext>
                  </a:extLst>
                </p14:cNvPr>
                <p14:cNvContentPartPr/>
                <p14:nvPr/>
              </p14:nvContentPartPr>
              <p14:xfrm>
                <a:off x="10244945" y="2861239"/>
                <a:ext cx="138240" cy="438480"/>
              </p14:xfrm>
            </p:contentPart>
          </mc:Choice>
          <mc:Fallback xmlns="">
            <p:pic>
              <p:nvPicPr>
                <p:cNvPr id="152" name="筆跡 151">
                  <a:extLst>
                    <a:ext uri="{FF2B5EF4-FFF2-40B4-BE49-F238E27FC236}">
                      <a16:creationId xmlns:a16="http://schemas.microsoft.com/office/drawing/2014/main" id="{C6DAC78E-FB9B-3C0E-B7EE-415243D3A67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240625" y="2856919"/>
                  <a:ext cx="1468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4" name="筆跡 153">
                  <a:extLst>
                    <a:ext uri="{FF2B5EF4-FFF2-40B4-BE49-F238E27FC236}">
                      <a16:creationId xmlns:a16="http://schemas.microsoft.com/office/drawing/2014/main" id="{AA9F7E99-BB89-162D-DE60-1825DDFAA12D}"/>
                    </a:ext>
                  </a:extLst>
                </p14:cNvPr>
                <p14:cNvContentPartPr/>
                <p14:nvPr/>
              </p14:nvContentPartPr>
              <p14:xfrm>
                <a:off x="10223705" y="2662159"/>
                <a:ext cx="161280" cy="101520"/>
              </p14:xfrm>
            </p:contentPart>
          </mc:Choice>
          <mc:Fallback xmlns="">
            <p:pic>
              <p:nvPicPr>
                <p:cNvPr id="154" name="筆跡 153">
                  <a:extLst>
                    <a:ext uri="{FF2B5EF4-FFF2-40B4-BE49-F238E27FC236}">
                      <a16:creationId xmlns:a16="http://schemas.microsoft.com/office/drawing/2014/main" id="{AA9F7E99-BB89-162D-DE60-1825DDFAA12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219385" y="2657839"/>
                  <a:ext cx="16992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56" name="筆跡 155">
                <a:extLst>
                  <a:ext uri="{FF2B5EF4-FFF2-40B4-BE49-F238E27FC236}">
                    <a16:creationId xmlns:a16="http://schemas.microsoft.com/office/drawing/2014/main" id="{D848303F-731A-4FD6-4C65-351853C137A2}"/>
                  </a:ext>
                </a:extLst>
              </p14:cNvPr>
              <p14:cNvContentPartPr/>
              <p14:nvPr/>
            </p14:nvContentPartPr>
            <p14:xfrm>
              <a:off x="10635905" y="2533262"/>
              <a:ext cx="521280" cy="26640"/>
            </p14:xfrm>
          </p:contentPart>
        </mc:Choice>
        <mc:Fallback xmlns="">
          <p:pic>
            <p:nvPicPr>
              <p:cNvPr id="156" name="筆跡 155">
                <a:extLst>
                  <a:ext uri="{FF2B5EF4-FFF2-40B4-BE49-F238E27FC236}">
                    <a16:creationId xmlns:a16="http://schemas.microsoft.com/office/drawing/2014/main" id="{D848303F-731A-4FD6-4C65-351853C137A2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0631585" y="2528942"/>
                <a:ext cx="5299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59" name="筆跡 158">
                <a:extLst>
                  <a:ext uri="{FF2B5EF4-FFF2-40B4-BE49-F238E27FC236}">
                    <a16:creationId xmlns:a16="http://schemas.microsoft.com/office/drawing/2014/main" id="{CF1F3BDD-A32B-C7E3-D3AD-066E8E9A75B7}"/>
                  </a:ext>
                </a:extLst>
              </p14:cNvPr>
              <p14:cNvContentPartPr/>
              <p14:nvPr/>
            </p14:nvContentPartPr>
            <p14:xfrm>
              <a:off x="10620065" y="2460902"/>
              <a:ext cx="110520" cy="165960"/>
            </p14:xfrm>
          </p:contentPart>
        </mc:Choice>
        <mc:Fallback xmlns="">
          <p:pic>
            <p:nvPicPr>
              <p:cNvPr id="159" name="筆跡 158">
                <a:extLst>
                  <a:ext uri="{FF2B5EF4-FFF2-40B4-BE49-F238E27FC236}">
                    <a16:creationId xmlns:a16="http://schemas.microsoft.com/office/drawing/2014/main" id="{CF1F3BDD-A32B-C7E3-D3AD-066E8E9A75B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0615745" y="2456582"/>
                <a:ext cx="11916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8D4E26F4-D1AC-CF58-98C5-7673AC39B08F}"/>
              </a:ext>
            </a:extLst>
          </p:cNvPr>
          <p:cNvGrpSpPr/>
          <p:nvPr/>
        </p:nvGrpSpPr>
        <p:grpSpPr>
          <a:xfrm>
            <a:off x="11102825" y="2396102"/>
            <a:ext cx="445320" cy="404640"/>
            <a:chOff x="11102825" y="2840719"/>
            <a:chExt cx="44532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60" name="筆跡 159">
                  <a:extLst>
                    <a:ext uri="{FF2B5EF4-FFF2-40B4-BE49-F238E27FC236}">
                      <a16:creationId xmlns:a16="http://schemas.microsoft.com/office/drawing/2014/main" id="{0225EC24-CDB4-9037-8BC4-584D259EEB87}"/>
                    </a:ext>
                  </a:extLst>
                </p14:cNvPr>
                <p14:cNvContentPartPr/>
                <p14:nvPr/>
              </p14:nvContentPartPr>
              <p14:xfrm>
                <a:off x="11102825" y="2887519"/>
                <a:ext cx="98640" cy="164880"/>
              </p14:xfrm>
            </p:contentPart>
          </mc:Choice>
          <mc:Fallback xmlns="">
            <p:pic>
              <p:nvPicPr>
                <p:cNvPr id="160" name="筆跡 159">
                  <a:extLst>
                    <a:ext uri="{FF2B5EF4-FFF2-40B4-BE49-F238E27FC236}">
                      <a16:creationId xmlns:a16="http://schemas.microsoft.com/office/drawing/2014/main" id="{0225EC24-CDB4-9037-8BC4-584D259EEB8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098505" y="2883199"/>
                  <a:ext cx="107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61" name="筆跡 160">
                  <a:extLst>
                    <a:ext uri="{FF2B5EF4-FFF2-40B4-BE49-F238E27FC236}">
                      <a16:creationId xmlns:a16="http://schemas.microsoft.com/office/drawing/2014/main" id="{2C4343B7-EEC3-BC3E-4130-3A12D60C5FB7}"/>
                    </a:ext>
                  </a:extLst>
                </p14:cNvPr>
                <p14:cNvContentPartPr/>
                <p14:nvPr/>
              </p14:nvContentPartPr>
              <p14:xfrm>
                <a:off x="11439785" y="2840719"/>
                <a:ext cx="108360" cy="404640"/>
              </p14:xfrm>
            </p:contentPart>
          </mc:Choice>
          <mc:Fallback xmlns="">
            <p:pic>
              <p:nvPicPr>
                <p:cNvPr id="161" name="筆跡 160">
                  <a:extLst>
                    <a:ext uri="{FF2B5EF4-FFF2-40B4-BE49-F238E27FC236}">
                      <a16:creationId xmlns:a16="http://schemas.microsoft.com/office/drawing/2014/main" id="{2C4343B7-EEC3-BC3E-4130-3A12D60C5FB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435465" y="2836399"/>
                  <a:ext cx="11700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738B4CA0-6FD4-724A-F715-7D322E715F7C}"/>
              </a:ext>
            </a:extLst>
          </p:cNvPr>
          <p:cNvGrpSpPr/>
          <p:nvPr/>
        </p:nvGrpSpPr>
        <p:grpSpPr>
          <a:xfrm>
            <a:off x="10386420" y="3994836"/>
            <a:ext cx="220680" cy="753120"/>
            <a:chOff x="10386420" y="4624011"/>
            <a:chExt cx="220680" cy="75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63" name="筆跡 162">
                  <a:extLst>
                    <a:ext uri="{FF2B5EF4-FFF2-40B4-BE49-F238E27FC236}">
                      <a16:creationId xmlns:a16="http://schemas.microsoft.com/office/drawing/2014/main" id="{A59E4BC4-7B6E-E99F-1123-1AFD325163C7}"/>
                    </a:ext>
                  </a:extLst>
                </p14:cNvPr>
                <p14:cNvContentPartPr/>
                <p14:nvPr/>
              </p14:nvContentPartPr>
              <p14:xfrm>
                <a:off x="10397580" y="4674411"/>
                <a:ext cx="209520" cy="702720"/>
              </p14:xfrm>
            </p:contentPart>
          </mc:Choice>
          <mc:Fallback xmlns="">
            <p:pic>
              <p:nvPicPr>
                <p:cNvPr id="163" name="筆跡 162">
                  <a:extLst>
                    <a:ext uri="{FF2B5EF4-FFF2-40B4-BE49-F238E27FC236}">
                      <a16:creationId xmlns:a16="http://schemas.microsoft.com/office/drawing/2014/main" id="{A59E4BC4-7B6E-E99F-1123-1AFD325163C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393260" y="4670091"/>
                  <a:ext cx="218160" cy="7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64" name="筆跡 163">
                  <a:extLst>
                    <a:ext uri="{FF2B5EF4-FFF2-40B4-BE49-F238E27FC236}">
                      <a16:creationId xmlns:a16="http://schemas.microsoft.com/office/drawing/2014/main" id="{E2DB7DEC-3018-EE41-1FE2-6119FD54CF59}"/>
                    </a:ext>
                  </a:extLst>
                </p14:cNvPr>
                <p14:cNvContentPartPr/>
                <p14:nvPr/>
              </p14:nvContentPartPr>
              <p14:xfrm>
                <a:off x="10386420" y="4624011"/>
                <a:ext cx="117720" cy="194760"/>
              </p14:xfrm>
            </p:contentPart>
          </mc:Choice>
          <mc:Fallback xmlns="">
            <p:pic>
              <p:nvPicPr>
                <p:cNvPr id="164" name="筆跡 163">
                  <a:extLst>
                    <a:ext uri="{FF2B5EF4-FFF2-40B4-BE49-F238E27FC236}">
                      <a16:creationId xmlns:a16="http://schemas.microsoft.com/office/drawing/2014/main" id="{E2DB7DEC-3018-EE41-1FE2-6119FD54CF5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382100" y="4619691"/>
                  <a:ext cx="126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65" name="筆跡 164">
                  <a:extLst>
                    <a:ext uri="{FF2B5EF4-FFF2-40B4-BE49-F238E27FC236}">
                      <a16:creationId xmlns:a16="http://schemas.microsoft.com/office/drawing/2014/main" id="{9C04F4A3-0DA1-0616-E136-3D984631990B}"/>
                    </a:ext>
                  </a:extLst>
                </p14:cNvPr>
                <p14:cNvContentPartPr/>
                <p14:nvPr/>
              </p14:nvContentPartPr>
              <p14:xfrm>
                <a:off x="10475340" y="5234571"/>
                <a:ext cx="126720" cy="135000"/>
              </p14:xfrm>
            </p:contentPart>
          </mc:Choice>
          <mc:Fallback xmlns="">
            <p:pic>
              <p:nvPicPr>
                <p:cNvPr id="165" name="筆跡 164">
                  <a:extLst>
                    <a:ext uri="{FF2B5EF4-FFF2-40B4-BE49-F238E27FC236}">
                      <a16:creationId xmlns:a16="http://schemas.microsoft.com/office/drawing/2014/main" id="{9C04F4A3-0DA1-0616-E136-3D984631990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471020" y="5230251"/>
                  <a:ext cx="135360" cy="143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90A7F262-F1FD-CE28-8269-BE7E7127857E}"/>
              </a:ext>
            </a:extLst>
          </p:cNvPr>
          <p:cNvSpPr txBox="1"/>
          <p:nvPr/>
        </p:nvSpPr>
        <p:spPr>
          <a:xfrm>
            <a:off x="565040" y="5448674"/>
            <a:ext cx="104616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Advantage of </a:t>
            </a:r>
            <a:r>
              <a:rPr lang="en-US" altLang="zh-TW" sz="2000" dirty="0">
                <a:solidFill>
                  <a:srgbClr val="FF0000"/>
                </a:solidFill>
              </a:rPr>
              <a:t>relation reasoning (cross-entropy)</a:t>
            </a:r>
            <a:r>
              <a:rPr lang="en-US" altLang="zh-TW" sz="2000" dirty="0"/>
              <a:t> over </a:t>
            </a:r>
            <a:r>
              <a:rPr lang="en-US" altLang="zh-TW" sz="2000" dirty="0">
                <a:solidFill>
                  <a:srgbClr val="00B0F0"/>
                </a:solidFill>
              </a:rPr>
              <a:t>contrastive learning (pair-wise distance)</a:t>
            </a:r>
            <a:r>
              <a:rPr lang="en-US" altLang="zh-TW" sz="2000" dirty="0"/>
              <a:t>:</a:t>
            </a:r>
          </a:p>
          <a:p>
            <a:pPr marL="342900" indent="-342900">
              <a:buAutoNum type="arabicPeriod"/>
            </a:pPr>
            <a:r>
              <a:rPr lang="en-US" altLang="zh-TW" sz="2000" dirty="0"/>
              <a:t>Faster (compared to relation reasoning)</a:t>
            </a:r>
          </a:p>
          <a:p>
            <a:pPr marL="342900" indent="-342900">
              <a:buAutoNum type="arabicPeriod"/>
            </a:pPr>
            <a:r>
              <a:rPr lang="en-US" altLang="zh-TW" sz="2000" dirty="0"/>
              <a:t>More stable optimization (</a:t>
            </a:r>
            <a:r>
              <a:rPr lang="en-US" altLang="zh-TW" sz="2000" dirty="0" err="1"/>
              <a:t>SimCLR</a:t>
            </a:r>
            <a:r>
              <a:rPr lang="en-US" altLang="zh-TW" sz="2000" dirty="0"/>
              <a:t> needs large batch size and cosine annealing as the optimizer)</a:t>
            </a:r>
          </a:p>
          <a:p>
            <a:pPr marL="342900" indent="-342900">
              <a:buFontTx/>
              <a:buAutoNum type="arabicPeriod"/>
            </a:pPr>
            <a:r>
              <a:rPr lang="en-US" altLang="zh-TW" sz="2000" dirty="0"/>
              <a:t>Can use more classes instead of only “pos” and “neg”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69" name="筆跡 168">
                <a:extLst>
                  <a:ext uri="{FF2B5EF4-FFF2-40B4-BE49-F238E27FC236}">
                    <a16:creationId xmlns:a16="http://schemas.microsoft.com/office/drawing/2014/main" id="{09228E8B-9038-9D87-3BED-E04453F10178}"/>
                  </a:ext>
                </a:extLst>
              </p14:cNvPr>
              <p14:cNvContentPartPr/>
              <p14:nvPr/>
            </p14:nvContentPartPr>
            <p14:xfrm>
              <a:off x="5373996" y="969330"/>
              <a:ext cx="2845800" cy="76680"/>
            </p14:xfrm>
          </p:contentPart>
        </mc:Choice>
        <mc:Fallback xmlns="">
          <p:pic>
            <p:nvPicPr>
              <p:cNvPr id="169" name="筆跡 168">
                <a:extLst>
                  <a:ext uri="{FF2B5EF4-FFF2-40B4-BE49-F238E27FC236}">
                    <a16:creationId xmlns:a16="http://schemas.microsoft.com/office/drawing/2014/main" id="{09228E8B-9038-9D87-3BED-E04453F10178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369676" y="965010"/>
                <a:ext cx="2854440" cy="8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群組 194">
            <a:extLst>
              <a:ext uri="{FF2B5EF4-FFF2-40B4-BE49-F238E27FC236}">
                <a16:creationId xmlns:a16="http://schemas.microsoft.com/office/drawing/2014/main" id="{75DF5612-5688-AB86-AA11-39B2C3EAB14A}"/>
              </a:ext>
            </a:extLst>
          </p:cNvPr>
          <p:cNvGrpSpPr/>
          <p:nvPr/>
        </p:nvGrpSpPr>
        <p:grpSpPr>
          <a:xfrm>
            <a:off x="6257796" y="1118360"/>
            <a:ext cx="2054880" cy="638280"/>
            <a:chOff x="6257796" y="1252584"/>
            <a:chExt cx="2054880" cy="6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70" name="筆跡 169">
                  <a:extLst>
                    <a:ext uri="{FF2B5EF4-FFF2-40B4-BE49-F238E27FC236}">
                      <a16:creationId xmlns:a16="http://schemas.microsoft.com/office/drawing/2014/main" id="{4903B4CC-5C29-6881-6AE6-F145BFD267E0}"/>
                    </a:ext>
                  </a:extLst>
                </p14:cNvPr>
                <p14:cNvContentPartPr/>
                <p14:nvPr/>
              </p14:nvContentPartPr>
              <p14:xfrm>
                <a:off x="6257796" y="1306224"/>
                <a:ext cx="113040" cy="315000"/>
              </p14:xfrm>
            </p:contentPart>
          </mc:Choice>
          <mc:Fallback xmlns="">
            <p:pic>
              <p:nvPicPr>
                <p:cNvPr id="170" name="筆跡 169">
                  <a:extLst>
                    <a:ext uri="{FF2B5EF4-FFF2-40B4-BE49-F238E27FC236}">
                      <a16:creationId xmlns:a16="http://schemas.microsoft.com/office/drawing/2014/main" id="{4903B4CC-5C29-6881-6AE6-F145BFD267E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253476" y="1301904"/>
                  <a:ext cx="1216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71" name="筆跡 170">
                  <a:extLst>
                    <a:ext uri="{FF2B5EF4-FFF2-40B4-BE49-F238E27FC236}">
                      <a16:creationId xmlns:a16="http://schemas.microsoft.com/office/drawing/2014/main" id="{9CFCB654-9A6E-5070-47FA-A51ED43C5C9C}"/>
                    </a:ext>
                  </a:extLst>
                </p14:cNvPr>
                <p14:cNvContentPartPr/>
                <p14:nvPr/>
              </p14:nvContentPartPr>
              <p14:xfrm>
                <a:off x="6383436" y="1490904"/>
                <a:ext cx="8640" cy="117000"/>
              </p14:xfrm>
            </p:contentPart>
          </mc:Choice>
          <mc:Fallback xmlns="">
            <p:pic>
              <p:nvPicPr>
                <p:cNvPr id="171" name="筆跡 170">
                  <a:extLst>
                    <a:ext uri="{FF2B5EF4-FFF2-40B4-BE49-F238E27FC236}">
                      <a16:creationId xmlns:a16="http://schemas.microsoft.com/office/drawing/2014/main" id="{9CFCB654-9A6E-5070-47FA-A51ED43C5C9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379116" y="1486584"/>
                  <a:ext cx="17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72" name="筆跡 171">
                  <a:extLst>
                    <a:ext uri="{FF2B5EF4-FFF2-40B4-BE49-F238E27FC236}">
                      <a16:creationId xmlns:a16="http://schemas.microsoft.com/office/drawing/2014/main" id="{3DC368FD-48EF-5907-5A83-7FCC182919D6}"/>
                    </a:ext>
                  </a:extLst>
                </p14:cNvPr>
                <p14:cNvContentPartPr/>
                <p14:nvPr/>
              </p14:nvContentPartPr>
              <p14:xfrm>
                <a:off x="6364716" y="1403784"/>
                <a:ext cx="53640" cy="42480"/>
              </p14:xfrm>
            </p:contentPart>
          </mc:Choice>
          <mc:Fallback xmlns="">
            <p:pic>
              <p:nvPicPr>
                <p:cNvPr id="172" name="筆跡 171">
                  <a:extLst>
                    <a:ext uri="{FF2B5EF4-FFF2-40B4-BE49-F238E27FC236}">
                      <a16:creationId xmlns:a16="http://schemas.microsoft.com/office/drawing/2014/main" id="{3DC368FD-48EF-5907-5A83-7FCC182919D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360396" y="1399464"/>
                  <a:ext cx="62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73" name="筆跡 172">
                  <a:extLst>
                    <a:ext uri="{FF2B5EF4-FFF2-40B4-BE49-F238E27FC236}">
                      <a16:creationId xmlns:a16="http://schemas.microsoft.com/office/drawing/2014/main" id="{258E2C4A-08A0-9B7D-1554-4B6EE57B705E}"/>
                    </a:ext>
                  </a:extLst>
                </p14:cNvPr>
                <p14:cNvContentPartPr/>
                <p14:nvPr/>
              </p14:nvContentPartPr>
              <p14:xfrm>
                <a:off x="6420156" y="1479384"/>
                <a:ext cx="90720" cy="115920"/>
              </p14:xfrm>
            </p:contentPart>
          </mc:Choice>
          <mc:Fallback xmlns="">
            <p:pic>
              <p:nvPicPr>
                <p:cNvPr id="173" name="筆跡 172">
                  <a:extLst>
                    <a:ext uri="{FF2B5EF4-FFF2-40B4-BE49-F238E27FC236}">
                      <a16:creationId xmlns:a16="http://schemas.microsoft.com/office/drawing/2014/main" id="{258E2C4A-08A0-9B7D-1554-4B6EE57B705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415836" y="1475064"/>
                  <a:ext cx="99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74" name="筆跡 173">
                  <a:extLst>
                    <a:ext uri="{FF2B5EF4-FFF2-40B4-BE49-F238E27FC236}">
                      <a16:creationId xmlns:a16="http://schemas.microsoft.com/office/drawing/2014/main" id="{BE46C2D7-9E47-68A3-6836-443DA7AD1FB8}"/>
                    </a:ext>
                  </a:extLst>
                </p14:cNvPr>
                <p14:cNvContentPartPr/>
                <p14:nvPr/>
              </p14:nvContentPartPr>
              <p14:xfrm>
                <a:off x="6531396" y="1454544"/>
                <a:ext cx="76680" cy="129960"/>
              </p14:xfrm>
            </p:contentPart>
          </mc:Choice>
          <mc:Fallback xmlns="">
            <p:pic>
              <p:nvPicPr>
                <p:cNvPr id="174" name="筆跡 173">
                  <a:extLst>
                    <a:ext uri="{FF2B5EF4-FFF2-40B4-BE49-F238E27FC236}">
                      <a16:creationId xmlns:a16="http://schemas.microsoft.com/office/drawing/2014/main" id="{BE46C2D7-9E47-68A3-6836-443DA7AD1FB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527076" y="1450224"/>
                  <a:ext cx="85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5" name="筆跡 174">
                  <a:extLst>
                    <a:ext uri="{FF2B5EF4-FFF2-40B4-BE49-F238E27FC236}">
                      <a16:creationId xmlns:a16="http://schemas.microsoft.com/office/drawing/2014/main" id="{4C4FD625-47EA-E49C-4871-12B723985065}"/>
                    </a:ext>
                  </a:extLst>
                </p14:cNvPr>
                <p14:cNvContentPartPr/>
                <p14:nvPr/>
              </p14:nvContentPartPr>
              <p14:xfrm>
                <a:off x="6618876" y="1446624"/>
                <a:ext cx="58680" cy="147600"/>
              </p14:xfrm>
            </p:contentPart>
          </mc:Choice>
          <mc:Fallback xmlns="">
            <p:pic>
              <p:nvPicPr>
                <p:cNvPr id="175" name="筆跡 174">
                  <a:extLst>
                    <a:ext uri="{FF2B5EF4-FFF2-40B4-BE49-F238E27FC236}">
                      <a16:creationId xmlns:a16="http://schemas.microsoft.com/office/drawing/2014/main" id="{4C4FD625-47EA-E49C-4871-12B72398506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614556" y="1442304"/>
                  <a:ext cx="67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8" name="筆跡 177">
                  <a:extLst>
                    <a:ext uri="{FF2B5EF4-FFF2-40B4-BE49-F238E27FC236}">
                      <a16:creationId xmlns:a16="http://schemas.microsoft.com/office/drawing/2014/main" id="{A9C616EB-023D-A383-1F1B-D5D334206303}"/>
                    </a:ext>
                  </a:extLst>
                </p14:cNvPr>
                <p14:cNvContentPartPr/>
                <p14:nvPr/>
              </p14:nvContentPartPr>
              <p14:xfrm>
                <a:off x="6705996" y="1461024"/>
                <a:ext cx="81000" cy="429840"/>
              </p14:xfrm>
            </p:contentPart>
          </mc:Choice>
          <mc:Fallback xmlns="">
            <p:pic>
              <p:nvPicPr>
                <p:cNvPr id="178" name="筆跡 177">
                  <a:extLst>
                    <a:ext uri="{FF2B5EF4-FFF2-40B4-BE49-F238E27FC236}">
                      <a16:creationId xmlns:a16="http://schemas.microsoft.com/office/drawing/2014/main" id="{A9C616EB-023D-A383-1F1B-D5D33420630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701676" y="1456704"/>
                  <a:ext cx="896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9" name="筆跡 178">
                  <a:extLst>
                    <a:ext uri="{FF2B5EF4-FFF2-40B4-BE49-F238E27FC236}">
                      <a16:creationId xmlns:a16="http://schemas.microsoft.com/office/drawing/2014/main" id="{C0726848-9E85-1EBA-E8E0-D2C699FC1389}"/>
                    </a:ext>
                  </a:extLst>
                </p14:cNvPr>
                <p14:cNvContentPartPr/>
                <p14:nvPr/>
              </p14:nvContentPartPr>
              <p14:xfrm>
                <a:off x="7020636" y="1480824"/>
                <a:ext cx="111960" cy="116280"/>
              </p14:xfrm>
            </p:contentPart>
          </mc:Choice>
          <mc:Fallback xmlns="">
            <p:pic>
              <p:nvPicPr>
                <p:cNvPr id="179" name="筆跡 178">
                  <a:extLst>
                    <a:ext uri="{FF2B5EF4-FFF2-40B4-BE49-F238E27FC236}">
                      <a16:creationId xmlns:a16="http://schemas.microsoft.com/office/drawing/2014/main" id="{C0726848-9E85-1EBA-E8E0-D2C699FC138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016316" y="1476504"/>
                  <a:ext cx="120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80" name="筆跡 179">
                  <a:extLst>
                    <a:ext uri="{FF2B5EF4-FFF2-40B4-BE49-F238E27FC236}">
                      <a16:creationId xmlns:a16="http://schemas.microsoft.com/office/drawing/2014/main" id="{EED663B4-EF8B-E4ED-F55B-1EBE9FCDD2B7}"/>
                    </a:ext>
                  </a:extLst>
                </p14:cNvPr>
                <p14:cNvContentPartPr/>
                <p14:nvPr/>
              </p14:nvContentPartPr>
              <p14:xfrm>
                <a:off x="7177596" y="1252584"/>
                <a:ext cx="18000" cy="352440"/>
              </p14:xfrm>
            </p:contentPart>
          </mc:Choice>
          <mc:Fallback xmlns="">
            <p:pic>
              <p:nvPicPr>
                <p:cNvPr id="180" name="筆跡 179">
                  <a:extLst>
                    <a:ext uri="{FF2B5EF4-FFF2-40B4-BE49-F238E27FC236}">
                      <a16:creationId xmlns:a16="http://schemas.microsoft.com/office/drawing/2014/main" id="{EED663B4-EF8B-E4ED-F55B-1EBE9FCDD2B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173276" y="1248264"/>
                  <a:ext cx="266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1" name="筆跡 180">
                  <a:extLst>
                    <a:ext uri="{FF2B5EF4-FFF2-40B4-BE49-F238E27FC236}">
                      <a16:creationId xmlns:a16="http://schemas.microsoft.com/office/drawing/2014/main" id="{E9EB426C-D64C-E626-FD5C-74D0B98723AD}"/>
                    </a:ext>
                  </a:extLst>
                </p14:cNvPr>
                <p14:cNvContentPartPr/>
                <p14:nvPr/>
              </p14:nvContentPartPr>
              <p14:xfrm>
                <a:off x="7218996" y="1446624"/>
                <a:ext cx="108000" cy="134280"/>
              </p14:xfrm>
            </p:contentPart>
          </mc:Choice>
          <mc:Fallback xmlns="">
            <p:pic>
              <p:nvPicPr>
                <p:cNvPr id="181" name="筆跡 180">
                  <a:extLst>
                    <a:ext uri="{FF2B5EF4-FFF2-40B4-BE49-F238E27FC236}">
                      <a16:creationId xmlns:a16="http://schemas.microsoft.com/office/drawing/2014/main" id="{E9EB426C-D64C-E626-FD5C-74D0B98723A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214676" y="1442304"/>
                  <a:ext cx="116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82" name="筆跡 181">
                  <a:extLst>
                    <a:ext uri="{FF2B5EF4-FFF2-40B4-BE49-F238E27FC236}">
                      <a16:creationId xmlns:a16="http://schemas.microsoft.com/office/drawing/2014/main" id="{BF5CE810-B8EB-4B71-2332-5FB89BEA0521}"/>
                    </a:ext>
                  </a:extLst>
                </p14:cNvPr>
                <p14:cNvContentPartPr/>
                <p14:nvPr/>
              </p14:nvContentPartPr>
              <p14:xfrm>
                <a:off x="7333836" y="1442304"/>
                <a:ext cx="90360" cy="132480"/>
              </p14:xfrm>
            </p:contentPart>
          </mc:Choice>
          <mc:Fallback xmlns="">
            <p:pic>
              <p:nvPicPr>
                <p:cNvPr id="182" name="筆跡 181">
                  <a:extLst>
                    <a:ext uri="{FF2B5EF4-FFF2-40B4-BE49-F238E27FC236}">
                      <a16:creationId xmlns:a16="http://schemas.microsoft.com/office/drawing/2014/main" id="{BF5CE810-B8EB-4B71-2332-5FB89BEA052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29516" y="1437984"/>
                  <a:ext cx="99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83" name="筆跡 182">
                  <a:extLst>
                    <a:ext uri="{FF2B5EF4-FFF2-40B4-BE49-F238E27FC236}">
                      <a16:creationId xmlns:a16="http://schemas.microsoft.com/office/drawing/2014/main" id="{BA1FE298-74BA-0980-3D08-CE652C89EB9E}"/>
                    </a:ext>
                  </a:extLst>
                </p14:cNvPr>
                <p14:cNvContentPartPr/>
                <p14:nvPr/>
              </p14:nvContentPartPr>
              <p14:xfrm>
                <a:off x="7434276" y="1438704"/>
                <a:ext cx="61560" cy="136440"/>
              </p14:xfrm>
            </p:contentPart>
          </mc:Choice>
          <mc:Fallback xmlns="">
            <p:pic>
              <p:nvPicPr>
                <p:cNvPr id="183" name="筆跡 182">
                  <a:extLst>
                    <a:ext uri="{FF2B5EF4-FFF2-40B4-BE49-F238E27FC236}">
                      <a16:creationId xmlns:a16="http://schemas.microsoft.com/office/drawing/2014/main" id="{BA1FE298-74BA-0980-3D08-CE652C89EB9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429956" y="1434384"/>
                  <a:ext cx="70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84" name="筆跡 183">
                  <a:extLst>
                    <a:ext uri="{FF2B5EF4-FFF2-40B4-BE49-F238E27FC236}">
                      <a16:creationId xmlns:a16="http://schemas.microsoft.com/office/drawing/2014/main" id="{F0CFE256-8525-CC4A-CB2A-2E1DA01530A5}"/>
                    </a:ext>
                  </a:extLst>
                </p14:cNvPr>
                <p14:cNvContentPartPr/>
                <p14:nvPr/>
              </p14:nvContentPartPr>
              <p14:xfrm>
                <a:off x="7514916" y="1459944"/>
                <a:ext cx="11520" cy="116640"/>
              </p14:xfrm>
            </p:contentPart>
          </mc:Choice>
          <mc:Fallback xmlns="">
            <p:pic>
              <p:nvPicPr>
                <p:cNvPr id="184" name="筆跡 183">
                  <a:extLst>
                    <a:ext uri="{FF2B5EF4-FFF2-40B4-BE49-F238E27FC236}">
                      <a16:creationId xmlns:a16="http://schemas.microsoft.com/office/drawing/2014/main" id="{F0CFE256-8525-CC4A-CB2A-2E1DA01530A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510596" y="1455624"/>
                  <a:ext cx="20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85" name="筆跡 184">
                  <a:extLst>
                    <a:ext uri="{FF2B5EF4-FFF2-40B4-BE49-F238E27FC236}">
                      <a16:creationId xmlns:a16="http://schemas.microsoft.com/office/drawing/2014/main" id="{AEF610B2-ACC6-0FAA-7352-9D1A46F9DCED}"/>
                    </a:ext>
                  </a:extLst>
                </p14:cNvPr>
                <p14:cNvContentPartPr/>
                <p14:nvPr/>
              </p14:nvContentPartPr>
              <p14:xfrm>
                <a:off x="7494036" y="1392624"/>
                <a:ext cx="35640" cy="3960"/>
              </p14:xfrm>
            </p:contentPart>
          </mc:Choice>
          <mc:Fallback xmlns="">
            <p:pic>
              <p:nvPicPr>
                <p:cNvPr id="185" name="筆跡 184">
                  <a:extLst>
                    <a:ext uri="{FF2B5EF4-FFF2-40B4-BE49-F238E27FC236}">
                      <a16:creationId xmlns:a16="http://schemas.microsoft.com/office/drawing/2014/main" id="{AEF610B2-ACC6-0FAA-7352-9D1A46F9DCE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489716" y="1388304"/>
                  <a:ext cx="44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6" name="筆跡 185">
                  <a:extLst>
                    <a:ext uri="{FF2B5EF4-FFF2-40B4-BE49-F238E27FC236}">
                      <a16:creationId xmlns:a16="http://schemas.microsoft.com/office/drawing/2014/main" id="{BB7D0ED5-EE7A-435C-693C-F28DFE77BD34}"/>
                    </a:ext>
                  </a:extLst>
                </p14:cNvPr>
                <p14:cNvContentPartPr/>
                <p14:nvPr/>
              </p14:nvContentPartPr>
              <p14:xfrm>
                <a:off x="7514196" y="1279584"/>
                <a:ext cx="167040" cy="352080"/>
              </p14:xfrm>
            </p:contentPart>
          </mc:Choice>
          <mc:Fallback xmlns="">
            <p:pic>
              <p:nvPicPr>
                <p:cNvPr id="186" name="筆跡 185">
                  <a:extLst>
                    <a:ext uri="{FF2B5EF4-FFF2-40B4-BE49-F238E27FC236}">
                      <a16:creationId xmlns:a16="http://schemas.microsoft.com/office/drawing/2014/main" id="{BB7D0ED5-EE7A-435C-693C-F28DFE77BD3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509876" y="1275264"/>
                  <a:ext cx="1756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7" name="筆跡 186">
                  <a:extLst>
                    <a:ext uri="{FF2B5EF4-FFF2-40B4-BE49-F238E27FC236}">
                      <a16:creationId xmlns:a16="http://schemas.microsoft.com/office/drawing/2014/main" id="{6DC3B30A-A5E9-2256-CAF4-3014B6B959EA}"/>
                    </a:ext>
                  </a:extLst>
                </p14:cNvPr>
                <p14:cNvContentPartPr/>
                <p14:nvPr/>
              </p14:nvContentPartPr>
              <p14:xfrm>
                <a:off x="7659996" y="1440144"/>
                <a:ext cx="29520" cy="132840"/>
              </p14:xfrm>
            </p:contentPart>
          </mc:Choice>
          <mc:Fallback xmlns="">
            <p:pic>
              <p:nvPicPr>
                <p:cNvPr id="187" name="筆跡 186">
                  <a:extLst>
                    <a:ext uri="{FF2B5EF4-FFF2-40B4-BE49-F238E27FC236}">
                      <a16:creationId xmlns:a16="http://schemas.microsoft.com/office/drawing/2014/main" id="{6DC3B30A-A5E9-2256-CAF4-3014B6B959E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55676" y="1435824"/>
                  <a:ext cx="38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8" name="筆跡 187">
                  <a:extLst>
                    <a:ext uri="{FF2B5EF4-FFF2-40B4-BE49-F238E27FC236}">
                      <a16:creationId xmlns:a16="http://schemas.microsoft.com/office/drawing/2014/main" id="{FAD54D3C-84F6-A455-1D74-B29C9AF01850}"/>
                    </a:ext>
                  </a:extLst>
                </p14:cNvPr>
                <p14:cNvContentPartPr/>
                <p14:nvPr/>
              </p14:nvContentPartPr>
              <p14:xfrm>
                <a:off x="7659276" y="1363464"/>
                <a:ext cx="50400" cy="17640"/>
              </p14:xfrm>
            </p:contentPart>
          </mc:Choice>
          <mc:Fallback xmlns="">
            <p:pic>
              <p:nvPicPr>
                <p:cNvPr id="188" name="筆跡 187">
                  <a:extLst>
                    <a:ext uri="{FF2B5EF4-FFF2-40B4-BE49-F238E27FC236}">
                      <a16:creationId xmlns:a16="http://schemas.microsoft.com/office/drawing/2014/main" id="{FAD54D3C-84F6-A455-1D74-B29C9AF0185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54956" y="1359144"/>
                  <a:ext cx="590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9" name="筆跡 188">
                  <a:extLst>
                    <a:ext uri="{FF2B5EF4-FFF2-40B4-BE49-F238E27FC236}">
                      <a16:creationId xmlns:a16="http://schemas.microsoft.com/office/drawing/2014/main" id="{F9698372-660F-3D26-49CB-4EC006DA5337}"/>
                    </a:ext>
                  </a:extLst>
                </p14:cNvPr>
                <p14:cNvContentPartPr/>
                <p14:nvPr/>
              </p14:nvContentPartPr>
              <p14:xfrm>
                <a:off x="7718676" y="1443744"/>
                <a:ext cx="100440" cy="106920"/>
              </p14:xfrm>
            </p:contentPart>
          </mc:Choice>
          <mc:Fallback xmlns="">
            <p:pic>
              <p:nvPicPr>
                <p:cNvPr id="189" name="筆跡 188">
                  <a:extLst>
                    <a:ext uri="{FF2B5EF4-FFF2-40B4-BE49-F238E27FC236}">
                      <a16:creationId xmlns:a16="http://schemas.microsoft.com/office/drawing/2014/main" id="{F9698372-660F-3D26-49CB-4EC006DA533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714356" y="1439424"/>
                  <a:ext cx="109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90" name="筆跡 189">
                  <a:extLst>
                    <a:ext uri="{FF2B5EF4-FFF2-40B4-BE49-F238E27FC236}">
                      <a16:creationId xmlns:a16="http://schemas.microsoft.com/office/drawing/2014/main" id="{0527E786-370D-0EC7-A860-B7E26AB09561}"/>
                    </a:ext>
                  </a:extLst>
                </p14:cNvPr>
                <p14:cNvContentPartPr/>
                <p14:nvPr/>
              </p14:nvContentPartPr>
              <p14:xfrm>
                <a:off x="7822716" y="1412064"/>
                <a:ext cx="180000" cy="155160"/>
              </p14:xfrm>
            </p:contentPart>
          </mc:Choice>
          <mc:Fallback xmlns="">
            <p:pic>
              <p:nvPicPr>
                <p:cNvPr id="190" name="筆跡 189">
                  <a:extLst>
                    <a:ext uri="{FF2B5EF4-FFF2-40B4-BE49-F238E27FC236}">
                      <a16:creationId xmlns:a16="http://schemas.microsoft.com/office/drawing/2014/main" id="{0527E786-370D-0EC7-A860-B7E26AB0956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818396" y="1407744"/>
                  <a:ext cx="188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91" name="筆跡 190">
                  <a:extLst>
                    <a:ext uri="{FF2B5EF4-FFF2-40B4-BE49-F238E27FC236}">
                      <a16:creationId xmlns:a16="http://schemas.microsoft.com/office/drawing/2014/main" id="{9A6F58CB-8819-F5F1-71F7-C749AFD3E780}"/>
                    </a:ext>
                  </a:extLst>
                </p14:cNvPr>
                <p14:cNvContentPartPr/>
                <p14:nvPr/>
              </p14:nvContentPartPr>
              <p14:xfrm>
                <a:off x="7920996" y="1372824"/>
                <a:ext cx="135360" cy="199080"/>
              </p14:xfrm>
            </p:contentPart>
          </mc:Choice>
          <mc:Fallback xmlns="">
            <p:pic>
              <p:nvPicPr>
                <p:cNvPr id="191" name="筆跡 190">
                  <a:extLst>
                    <a:ext uri="{FF2B5EF4-FFF2-40B4-BE49-F238E27FC236}">
                      <a16:creationId xmlns:a16="http://schemas.microsoft.com/office/drawing/2014/main" id="{9A6F58CB-8819-F5F1-71F7-C749AFD3E78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916676" y="1368504"/>
                  <a:ext cx="144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92" name="筆跡 191">
                  <a:extLst>
                    <a:ext uri="{FF2B5EF4-FFF2-40B4-BE49-F238E27FC236}">
                      <a16:creationId xmlns:a16="http://schemas.microsoft.com/office/drawing/2014/main" id="{DEA0C304-DB43-B76F-E0DD-0D21D4C11575}"/>
                    </a:ext>
                  </a:extLst>
                </p14:cNvPr>
                <p14:cNvContentPartPr/>
                <p14:nvPr/>
              </p14:nvContentPartPr>
              <p14:xfrm>
                <a:off x="8013516" y="1332504"/>
                <a:ext cx="68760" cy="16200"/>
              </p14:xfrm>
            </p:contentPart>
          </mc:Choice>
          <mc:Fallback xmlns="">
            <p:pic>
              <p:nvPicPr>
                <p:cNvPr id="192" name="筆跡 191">
                  <a:extLst>
                    <a:ext uri="{FF2B5EF4-FFF2-40B4-BE49-F238E27FC236}">
                      <a16:creationId xmlns:a16="http://schemas.microsoft.com/office/drawing/2014/main" id="{DEA0C304-DB43-B76F-E0DD-0D21D4C1157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009196" y="1328184"/>
                  <a:ext cx="77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93" name="筆跡 192">
                  <a:extLst>
                    <a:ext uri="{FF2B5EF4-FFF2-40B4-BE49-F238E27FC236}">
                      <a16:creationId xmlns:a16="http://schemas.microsoft.com/office/drawing/2014/main" id="{B34B417A-342B-F35E-4476-8E49CD9F5E0F}"/>
                    </a:ext>
                  </a:extLst>
                </p14:cNvPr>
                <p14:cNvContentPartPr/>
                <p14:nvPr/>
              </p14:nvContentPartPr>
              <p14:xfrm>
                <a:off x="8079036" y="1450584"/>
                <a:ext cx="59040" cy="127800"/>
              </p14:xfrm>
            </p:contentPart>
          </mc:Choice>
          <mc:Fallback xmlns="">
            <p:pic>
              <p:nvPicPr>
                <p:cNvPr id="193" name="筆跡 192">
                  <a:extLst>
                    <a:ext uri="{FF2B5EF4-FFF2-40B4-BE49-F238E27FC236}">
                      <a16:creationId xmlns:a16="http://schemas.microsoft.com/office/drawing/2014/main" id="{B34B417A-342B-F35E-4476-8E49CD9F5E0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074716" y="1446264"/>
                  <a:ext cx="67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94" name="筆跡 193">
                  <a:extLst>
                    <a:ext uri="{FF2B5EF4-FFF2-40B4-BE49-F238E27FC236}">
                      <a16:creationId xmlns:a16="http://schemas.microsoft.com/office/drawing/2014/main" id="{10BD0F54-E39B-1DA8-76D4-61532793C183}"/>
                    </a:ext>
                  </a:extLst>
                </p14:cNvPr>
                <p14:cNvContentPartPr/>
                <p14:nvPr/>
              </p14:nvContentPartPr>
              <p14:xfrm>
                <a:off x="8171556" y="1430784"/>
                <a:ext cx="141120" cy="175680"/>
              </p14:xfrm>
            </p:contentPart>
          </mc:Choice>
          <mc:Fallback xmlns="">
            <p:pic>
              <p:nvPicPr>
                <p:cNvPr id="194" name="筆跡 193">
                  <a:extLst>
                    <a:ext uri="{FF2B5EF4-FFF2-40B4-BE49-F238E27FC236}">
                      <a16:creationId xmlns:a16="http://schemas.microsoft.com/office/drawing/2014/main" id="{10BD0F54-E39B-1DA8-76D4-61532793C18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167236" y="1426464"/>
                  <a:ext cx="149760" cy="184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動作按鈕: 移至首頁 2">
            <a:hlinkClick r:id="rId223" action="ppaction://hlinksldjump" highlightClick="1"/>
            <a:extLst>
              <a:ext uri="{FF2B5EF4-FFF2-40B4-BE49-F238E27FC236}">
                <a16:creationId xmlns:a16="http://schemas.microsoft.com/office/drawing/2014/main" id="{DC7C22E8-53D4-15D2-4DEE-EDE51BFFDF42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622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BEA30-57DC-34CB-DC3A-398C25E1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AAD84A-4500-34CC-0095-E29102764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Problem Formulation</a:t>
            </a:r>
          </a:p>
          <a:p>
            <a:r>
              <a:rPr lang="en-US" altLang="zh-TW" dirty="0"/>
              <a:t>Surveyed Papers</a:t>
            </a:r>
          </a:p>
          <a:p>
            <a:r>
              <a:rPr lang="en-US" altLang="zh-TW" dirty="0"/>
              <a:t>Own Paper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08678C-D10A-351F-0181-5A1EDEA5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76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B91339-B6E4-6AF2-B7EE-1B2D89A8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Relation reasoning/discriminator</a:t>
            </a:r>
            <a:br>
              <a:rPr lang="en-US" altLang="zh-TW" dirty="0"/>
            </a:br>
            <a:r>
              <a:rPr lang="en-US" altLang="zh-TW" dirty="0"/>
              <a:t>vs. </a:t>
            </a:r>
            <a:r>
              <a:rPr lang="en-US" altLang="zh-TW" dirty="0">
                <a:solidFill>
                  <a:srgbClr val="00B0F0"/>
                </a:solidFill>
              </a:rPr>
              <a:t>Contrastive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8DDBF4-8FEE-8D6A-0CEE-F498E56FB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20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DC7C22E8-53D4-15D2-4DEE-EDE51BFFDF42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3B1593-CD73-CDAA-A95B-93E7F3F65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8" y="1690688"/>
            <a:ext cx="11795670" cy="438626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54C9D5C-4E64-B741-1474-BD0DB1D26887}"/>
              </a:ext>
            </a:extLst>
          </p:cNvPr>
          <p:cNvSpPr txBox="1"/>
          <p:nvPr/>
        </p:nvSpPr>
        <p:spPr>
          <a:xfrm>
            <a:off x="838200" y="635635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https://openreview.net/forum?id=qFQTP00Q0kp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39383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SemiTime</a:t>
            </a:r>
            <a:r>
              <a:rPr lang="en-US" dirty="0"/>
              <a:t>) Semi-Supervised Time Series Classification by Temporal Relation Prediction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21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158FD03-CD06-5BC5-3EED-4B1D27CEA249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856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SemiTime</a:t>
            </a:r>
            <a:r>
              <a:rPr lang="en-US" altLang="zh-TW" dirty="0"/>
              <a:t> – Temporal Relation Prediction</a:t>
            </a:r>
            <a:endParaRPr 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D0C0F74-DA2A-4A7E-1687-8362095D3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88"/>
          <a:stretch/>
        </p:blipFill>
        <p:spPr>
          <a:xfrm>
            <a:off x="1234888" y="1623573"/>
            <a:ext cx="9722224" cy="473277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22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8C8246-5983-553E-CA67-BB03BC852F23}"/>
              </a:ext>
            </a:extLst>
          </p:cNvPr>
          <p:cNvSpPr txBox="1"/>
          <p:nvPr/>
        </p:nvSpPr>
        <p:spPr>
          <a:xfrm>
            <a:off x="10250581" y="134292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Univariate</a:t>
            </a:r>
          </a:p>
        </p:txBody>
      </p:sp>
      <p:sp>
        <p:nvSpPr>
          <p:cNvPr id="2" name="動作按鈕: 移至首頁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64488A2-B6EE-8419-6915-A8865B38A30F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6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SemiTime</a:t>
            </a:r>
            <a:r>
              <a:rPr lang="en-US" altLang="zh-TW" dirty="0"/>
              <a:t> – Framework (1 pretext task)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23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C758306-4A4B-3C0E-45DE-B2C1DB810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6"/>
          <a:stretch/>
        </p:blipFill>
        <p:spPr>
          <a:xfrm>
            <a:off x="160437" y="1919825"/>
            <a:ext cx="9477183" cy="4030471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123CAC-D9B0-1B86-427F-E0FE91AF1C23}"/>
              </a:ext>
            </a:extLst>
          </p:cNvPr>
          <p:cNvSpPr txBox="1"/>
          <p:nvPr/>
        </p:nvSpPr>
        <p:spPr>
          <a:xfrm>
            <a:off x="9637620" y="2964281"/>
            <a:ext cx="236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Downstream task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7D5198-F2DE-D3FE-D342-5BD85F12CC52}"/>
              </a:ext>
            </a:extLst>
          </p:cNvPr>
          <p:cNvSpPr txBox="1"/>
          <p:nvPr/>
        </p:nvSpPr>
        <p:spPr>
          <a:xfrm>
            <a:off x="9637620" y="4786742"/>
            <a:ext cx="1658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Pretext task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39F6DF-2737-7389-6355-DF31D93B1478}"/>
              </a:ext>
            </a:extLst>
          </p:cNvPr>
          <p:cNvSpPr txBox="1"/>
          <p:nvPr/>
        </p:nvSpPr>
        <p:spPr>
          <a:xfrm>
            <a:off x="7331695" y="5931908"/>
            <a:ext cx="4050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Linear layer,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2-layer MLP with 256 hidden-dimensions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0CBCF78-8060-E2E7-C40E-5E56384F9584}"/>
              </a:ext>
            </a:extLst>
          </p:cNvPr>
          <p:cNvSpPr/>
          <p:nvPr/>
        </p:nvSpPr>
        <p:spPr>
          <a:xfrm>
            <a:off x="6136865" y="2636196"/>
            <a:ext cx="1059464" cy="30544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F4AD474-7C8E-6426-5DC0-2DF2E61D52FA}"/>
              </a:ext>
            </a:extLst>
          </p:cNvPr>
          <p:cNvSpPr txBox="1"/>
          <p:nvPr/>
        </p:nvSpPr>
        <p:spPr>
          <a:xfrm>
            <a:off x="3980674" y="5956027"/>
            <a:ext cx="334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</a:rPr>
              <a:t>4-layer Conv1D with </a:t>
            </a:r>
            <a:r>
              <a:rPr lang="en-US" dirty="0" err="1">
                <a:solidFill>
                  <a:srgbClr val="FF0000"/>
                </a:solidFill>
                <a:effectLst/>
              </a:rPr>
              <a:t>ReLU</a:t>
            </a:r>
            <a:r>
              <a:rPr lang="en-US" dirty="0">
                <a:solidFill>
                  <a:srgbClr val="FF0000"/>
                </a:solidFill>
                <a:effectLst/>
              </a:rPr>
              <a:t> and BN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2B83306-860A-4CFA-BC6C-ABD85CAAA289}"/>
              </a:ext>
            </a:extLst>
          </p:cNvPr>
          <p:cNvSpPr/>
          <p:nvPr/>
        </p:nvSpPr>
        <p:spPr>
          <a:xfrm>
            <a:off x="7437635" y="2468880"/>
            <a:ext cx="636517" cy="317608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C859F1-AAE4-C0D9-E0DA-81014867258D}"/>
              </a:ext>
            </a:extLst>
          </p:cNvPr>
          <p:cNvSpPr txBox="1"/>
          <p:nvPr/>
        </p:nvSpPr>
        <p:spPr>
          <a:xfrm>
            <a:off x="8112579" y="2284214"/>
            <a:ext cx="99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effectLst/>
              </a:rPr>
              <a:t>separate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85FA952-E056-0B4F-D8DC-25CFC4A070A0}"/>
              </a:ext>
            </a:extLst>
          </p:cNvPr>
          <p:cNvSpPr txBox="1"/>
          <p:nvPr/>
        </p:nvSpPr>
        <p:spPr>
          <a:xfrm>
            <a:off x="5315615" y="2435691"/>
            <a:ext cx="8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effectLst/>
              </a:rPr>
              <a:t>shared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動作按鈕: 移至首頁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5E830AC-35BF-D357-A131-40ED7E959A08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72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6" grpId="0" animBg="1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SemiTime</a:t>
            </a:r>
            <a:r>
              <a:rPr lang="en-US" altLang="zh-TW" dirty="0"/>
              <a:t> – Downstream task (main task)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24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C758306-4A4B-3C0E-45DE-B2C1DB810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6"/>
          <a:stretch/>
        </p:blipFill>
        <p:spPr>
          <a:xfrm>
            <a:off x="160437" y="1919825"/>
            <a:ext cx="9477183" cy="4030471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123CAC-D9B0-1B86-427F-E0FE91AF1C23}"/>
              </a:ext>
            </a:extLst>
          </p:cNvPr>
          <p:cNvSpPr txBox="1"/>
          <p:nvPr/>
        </p:nvSpPr>
        <p:spPr>
          <a:xfrm>
            <a:off x="9637620" y="2964281"/>
            <a:ext cx="236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Downstream task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7D5198-F2DE-D3FE-D342-5BD85F12CC52}"/>
              </a:ext>
            </a:extLst>
          </p:cNvPr>
          <p:cNvSpPr txBox="1"/>
          <p:nvPr/>
        </p:nvSpPr>
        <p:spPr>
          <a:xfrm>
            <a:off x="9637620" y="4786742"/>
            <a:ext cx="1658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Pretext task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EB9603-41FC-2142-1EF6-48DFA01FE4A3}"/>
              </a:ext>
            </a:extLst>
          </p:cNvPr>
          <p:cNvSpPr/>
          <p:nvPr/>
        </p:nvSpPr>
        <p:spPr>
          <a:xfrm>
            <a:off x="160437" y="4069556"/>
            <a:ext cx="11871126" cy="18807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A13B925-586B-68E6-E5FF-10BEFC7139A4}"/>
              </a:ext>
            </a:extLst>
          </p:cNvPr>
          <p:cNvSpPr txBox="1"/>
          <p:nvPr/>
        </p:nvSpPr>
        <p:spPr>
          <a:xfrm>
            <a:off x="3464951" y="4199524"/>
            <a:ext cx="21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One sample at a time</a:t>
            </a:r>
            <a:endParaRPr lang="zh-TW" altLang="en-US" dirty="0"/>
          </a:p>
        </p:txBody>
      </p:sp>
      <p:sp>
        <p:nvSpPr>
          <p:cNvPr id="2" name="動作按鈕: 移至首頁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053ADE5-F10F-B618-C90B-16B2E53DED65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215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SemiTime</a:t>
            </a:r>
            <a:r>
              <a:rPr lang="en-US" altLang="zh-TW" dirty="0"/>
              <a:t> – Pretext task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25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C758306-4A4B-3C0E-45DE-B2C1DB810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6"/>
          <a:stretch/>
        </p:blipFill>
        <p:spPr>
          <a:xfrm>
            <a:off x="160437" y="1919825"/>
            <a:ext cx="9477183" cy="4030471"/>
          </a:xfr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123CAC-D9B0-1B86-427F-E0FE91AF1C23}"/>
              </a:ext>
            </a:extLst>
          </p:cNvPr>
          <p:cNvSpPr txBox="1"/>
          <p:nvPr/>
        </p:nvSpPr>
        <p:spPr>
          <a:xfrm>
            <a:off x="9637620" y="2964281"/>
            <a:ext cx="236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Downstream task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7D5198-F2DE-D3FE-D342-5BD85F12CC52}"/>
              </a:ext>
            </a:extLst>
          </p:cNvPr>
          <p:cNvSpPr txBox="1"/>
          <p:nvPr/>
        </p:nvSpPr>
        <p:spPr>
          <a:xfrm>
            <a:off x="9637620" y="4786742"/>
            <a:ext cx="1658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Pretext task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EB9603-41FC-2142-1EF6-48DFA01FE4A3}"/>
              </a:ext>
            </a:extLst>
          </p:cNvPr>
          <p:cNvSpPr/>
          <p:nvPr/>
        </p:nvSpPr>
        <p:spPr>
          <a:xfrm>
            <a:off x="160437" y="1919825"/>
            <a:ext cx="11871126" cy="21650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2C6D07-D87D-6381-74C0-865B8AE7A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47" y="9144"/>
            <a:ext cx="5675851" cy="403047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FD60340-EB9B-B109-B0FF-22D12085FAFC}"/>
              </a:ext>
            </a:extLst>
          </p:cNvPr>
          <p:cNvSpPr txBox="1"/>
          <p:nvPr/>
        </p:nvSpPr>
        <p:spPr>
          <a:xfrm>
            <a:off x="4272023" y="6157242"/>
            <a:ext cx="303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Use “</a:t>
            </a:r>
            <a:r>
              <a:rPr lang="en-US" altLang="zh-TW" dirty="0" err="1"/>
              <a:t>concat</a:t>
            </a:r>
            <a:r>
              <a:rPr lang="en-US" altLang="zh-TW" dirty="0"/>
              <a:t>” just like </a:t>
            </a:r>
            <a:r>
              <a:rPr lang="en-US" altLang="zh-TW" dirty="0" err="1"/>
              <a:t>SelfTime</a:t>
            </a:r>
            <a:endParaRPr lang="zh-TW" altLang="en-US" dirty="0"/>
          </a:p>
        </p:txBody>
      </p:sp>
      <p:sp>
        <p:nvSpPr>
          <p:cNvPr id="3" name="動作按鈕: 移至首頁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73A1455-2467-99CB-EB2B-D441BBA38584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617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SelfAtt</a:t>
            </a:r>
            <a:r>
              <a:rPr lang="en-US" dirty="0"/>
              <a:t>-DTW) Self-Supervised Pre-training for Time Series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26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2275C67-CCE1-B877-9D55-41F14233A52F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885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 err="1">
                <a:solidFill>
                  <a:schemeClr val="tx1"/>
                </a:solidFill>
              </a:rPr>
              <a:t>SelfAtt</a:t>
            </a:r>
            <a:r>
              <a:rPr lang="en-US" altLang="zh-TW" sz="4400" b="0" dirty="0">
                <a:solidFill>
                  <a:schemeClr val="tx1"/>
                </a:solidFill>
              </a:rPr>
              <a:t>-DTW</a:t>
            </a:r>
            <a:r>
              <a:rPr lang="en-US" dirty="0"/>
              <a:t> – Framework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801A57B-63BE-46CC-3A27-9D3E8FB4A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2690061" y="1270813"/>
            <a:ext cx="6811878" cy="554908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27</a:t>
            </a:fld>
            <a:endParaRPr lang="en-US"/>
          </a:p>
        </p:txBody>
      </p:sp>
      <p:sp>
        <p:nvSpPr>
          <p:cNvPr id="2" name="動作按鈕: 移至首頁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767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 err="1">
                <a:solidFill>
                  <a:schemeClr val="tx1"/>
                </a:solidFill>
              </a:rPr>
              <a:t>SelfAtt</a:t>
            </a:r>
            <a:r>
              <a:rPr lang="en-US" altLang="zh-TW" sz="4400" b="0" dirty="0">
                <a:solidFill>
                  <a:schemeClr val="tx1"/>
                </a:solidFill>
              </a:rPr>
              <a:t>-DTW</a:t>
            </a:r>
            <a:r>
              <a:rPr lang="en-US" dirty="0"/>
              <a:t> – Encoder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801A57B-63BE-46CC-3A27-9D3E8FB4A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2690061" y="1270813"/>
            <a:ext cx="6811878" cy="554908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28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F0A384-E14A-DCC8-CA1C-474C163E2F84}"/>
              </a:ext>
            </a:extLst>
          </p:cNvPr>
          <p:cNvSpPr/>
          <p:nvPr/>
        </p:nvSpPr>
        <p:spPr>
          <a:xfrm>
            <a:off x="2690061" y="4045356"/>
            <a:ext cx="6811878" cy="27745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E12107-F77D-AD31-721B-B67BF607A561}"/>
              </a:ext>
            </a:extLst>
          </p:cNvPr>
          <p:cNvSpPr/>
          <p:nvPr/>
        </p:nvSpPr>
        <p:spPr>
          <a:xfrm>
            <a:off x="5829299" y="1270813"/>
            <a:ext cx="3672639" cy="27745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2BBD95-7BF0-004D-B15E-43B3289C06D9}"/>
              </a:ext>
            </a:extLst>
          </p:cNvPr>
          <p:cNvSpPr txBox="1"/>
          <p:nvPr/>
        </p:nvSpPr>
        <p:spPr>
          <a:xfrm>
            <a:off x="5962650" y="1626880"/>
            <a:ext cx="59150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Stacking 4 self-attention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T</a:t>
            </a:r>
            <a:r>
              <a:rPr lang="en-US" altLang="zh-TW" sz="2400" dirty="0">
                <a:effectLst/>
              </a:rPr>
              <a:t>he original linear layer is replaced by a series of </a:t>
            </a:r>
            <a:r>
              <a:rPr lang="en-US" altLang="zh-TW" sz="2400" dirty="0">
                <a:solidFill>
                  <a:srgbClr val="FF0000"/>
                </a:solidFill>
                <a:effectLst/>
              </a:rPr>
              <a:t>convolution layers (conv1d)</a:t>
            </a:r>
            <a:r>
              <a:rPr lang="en-US" altLang="zh-TW" sz="2400" dirty="0">
                <a:effectLst/>
              </a:rPr>
              <a:t> with different kernel sizes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H = 12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 err="1"/>
              <a:t>kernel_size</a:t>
            </a:r>
            <a:r>
              <a:rPr lang="en-US" altLang="zh-TW" sz="2400" dirty="0"/>
              <a:t> = {3, 5, 7, 9, 11, 13, 15, 17, 19, 21, 23, 25}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2165536-BD4A-DD76-1D1B-1AE023461322}"/>
              </a:ext>
            </a:extLst>
          </p:cNvPr>
          <p:cNvSpPr txBox="1"/>
          <p:nvPr/>
        </p:nvSpPr>
        <p:spPr>
          <a:xfrm>
            <a:off x="2453015" y="5454496"/>
            <a:ext cx="7285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Solve the time series tokenization problem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動作按鈕: 移至首頁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2A0570A-3F11-53EB-6AD7-996E0D4A6CC8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409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 err="1">
                <a:solidFill>
                  <a:schemeClr val="tx1"/>
                </a:solidFill>
              </a:rPr>
              <a:t>SelfAtt</a:t>
            </a:r>
            <a:r>
              <a:rPr lang="en-US" altLang="zh-TW" sz="4400" b="0" dirty="0">
                <a:solidFill>
                  <a:schemeClr val="tx1"/>
                </a:solidFill>
              </a:rPr>
              <a:t>-DTW</a:t>
            </a:r>
            <a:r>
              <a:rPr lang="en-US" dirty="0"/>
              <a:t> – First Pretext Task: Denoising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801A57B-63BE-46CC-3A27-9D3E8FB4A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2690061" y="1270813"/>
            <a:ext cx="6811878" cy="554908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29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0F0A384-E14A-DCC8-CA1C-474C163E2F84}"/>
              </a:ext>
            </a:extLst>
          </p:cNvPr>
          <p:cNvSpPr/>
          <p:nvPr/>
        </p:nvSpPr>
        <p:spPr>
          <a:xfrm>
            <a:off x="2690061" y="1270813"/>
            <a:ext cx="6811878" cy="27745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3C06F0-E27F-90D8-E589-7CBCB6DD58D9}"/>
              </a:ext>
            </a:extLst>
          </p:cNvPr>
          <p:cNvSpPr/>
          <p:nvPr/>
        </p:nvSpPr>
        <p:spPr>
          <a:xfrm>
            <a:off x="5819775" y="4042220"/>
            <a:ext cx="3682164" cy="27745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D8860A-DE42-7EE2-D3C5-87E3CC0E03E6}"/>
              </a:ext>
            </a:extLst>
          </p:cNvPr>
          <p:cNvSpPr txBox="1"/>
          <p:nvPr/>
        </p:nvSpPr>
        <p:spPr>
          <a:xfrm>
            <a:off x="2790825" y="2242586"/>
            <a:ext cx="7636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/>
              <a:t>Adding noise to the sub-series of the time series (good)</a:t>
            </a:r>
          </a:p>
          <a:p>
            <a:pPr marL="342900" indent="-342900">
              <a:buAutoNum type="arabicPeriod"/>
            </a:pPr>
            <a:r>
              <a:rPr lang="en-US" altLang="zh-TW" sz="2400" dirty="0"/>
              <a:t>Adding noise to several moments in the time series (bad)</a:t>
            </a:r>
            <a:endParaRPr lang="zh-TW" altLang="en-US" sz="2400" dirty="0"/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9EF10341-6B0F-5F82-0128-BA76B6A80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01" y="3448050"/>
            <a:ext cx="2657846" cy="771633"/>
          </a:xfrm>
          <a:prstGeom prst="rect">
            <a:avLst/>
          </a:prstGeom>
        </p:spPr>
      </p:pic>
      <p:sp>
        <p:nvSpPr>
          <p:cNvPr id="3" name="動作按鈕: 移至首頁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BDD80D7-CC37-A3C2-66B2-404978EA963F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69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99D76D1-1E88-9465-98F3-1482D47B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Formulation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62933C9-3D7E-AD80-4F71-B991EFA7E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Representation learning for time-series data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37F945-2FC8-D44C-AE88-7A84C6CE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6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00"/>
            <a:ext cx="11076160" cy="1325563"/>
          </a:xfrm>
        </p:spPr>
        <p:txBody>
          <a:bodyPr>
            <a:normAutofit/>
          </a:bodyPr>
          <a:lstStyle/>
          <a:p>
            <a:r>
              <a:rPr lang="en-US" altLang="zh-TW" sz="4400" b="0" dirty="0" err="1">
                <a:solidFill>
                  <a:schemeClr val="tx1"/>
                </a:solidFill>
              </a:rPr>
              <a:t>SelfAtt</a:t>
            </a:r>
            <a:r>
              <a:rPr lang="en-US" altLang="zh-TW" sz="4400" b="0" dirty="0">
                <a:solidFill>
                  <a:schemeClr val="tx1"/>
                </a:solidFill>
              </a:rPr>
              <a:t>-DTW</a:t>
            </a:r>
            <a:r>
              <a:rPr lang="en-US" dirty="0"/>
              <a:t> – Second Pretext Task:</a:t>
            </a:r>
            <a:br>
              <a:rPr lang="en-US" dirty="0"/>
            </a:br>
            <a:r>
              <a:rPr lang="en-US" altLang="zh-TW" dirty="0"/>
              <a:t>Similarity Discrimination Based on DTW (SDBD)</a:t>
            </a:r>
            <a:endParaRPr 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801A57B-63BE-46CC-3A27-9D3E8FB4A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7"/>
          <a:stretch/>
        </p:blipFill>
        <p:spPr>
          <a:xfrm>
            <a:off x="2690061" y="1270813"/>
            <a:ext cx="6811878" cy="554908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30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3C06F0-E27F-90D8-E589-7CBCB6DD58D9}"/>
              </a:ext>
            </a:extLst>
          </p:cNvPr>
          <p:cNvSpPr/>
          <p:nvPr/>
        </p:nvSpPr>
        <p:spPr>
          <a:xfrm>
            <a:off x="2690061" y="1267677"/>
            <a:ext cx="3129714" cy="55490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D9A64DFB-A284-69A1-5305-A3F965CE2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8" y="5214852"/>
            <a:ext cx="4715533" cy="1228896"/>
          </a:xfrm>
          <a:prstGeom prst="rect">
            <a:avLst/>
          </a:prstGeom>
        </p:spPr>
      </p:pic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6D88DF86-C42B-B418-4035-A9D5F1C7F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8" y="4184440"/>
            <a:ext cx="4429743" cy="68589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538F2C1-066E-E144-FE98-A20CF3666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58" y="1526481"/>
            <a:ext cx="4573135" cy="2489038"/>
          </a:xfrm>
          <a:prstGeom prst="rect">
            <a:avLst/>
          </a:prstGeom>
        </p:spPr>
      </p:pic>
      <p:sp>
        <p:nvSpPr>
          <p:cNvPr id="2" name="動作按鈕: 移至首頁 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5CE1D4F0-E3F1-4393-ABBE-1DDDB7607F3C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</a:t>
            </a:r>
            <a:r>
              <a:rPr lang="en-US" altLang="zh-TW" dirty="0" err="1"/>
              <a:t>TimeCLR</a:t>
            </a:r>
            <a:r>
              <a:rPr lang="en-US" altLang="zh-TW" dirty="0"/>
              <a:t>) </a:t>
            </a:r>
            <a:r>
              <a:rPr lang="en-US" altLang="zh-TW" dirty="0" err="1"/>
              <a:t>TimeCLR</a:t>
            </a:r>
            <a:r>
              <a:rPr lang="en-US" altLang="zh-TW" dirty="0"/>
              <a:t>: A self-supervised contrastive learning framework for univariate time series representation</a:t>
            </a:r>
            <a:endParaRPr lang="en-US" altLang="zh-TW" sz="2400" b="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31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2275C67-CCE1-B877-9D55-41F14233A52F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528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/>
              <a:t>TimeCLR</a:t>
            </a:r>
            <a:r>
              <a:rPr lang="en-US" altLang="zh-TW" sz="4400" b="0" dirty="0"/>
              <a:t> </a:t>
            </a:r>
            <a:r>
              <a:rPr lang="en-US" dirty="0"/>
              <a:t>– DTW Data Augmentation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32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2E4B54-E49D-6BD9-79A3-AC4C62041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r="10062" b="15188"/>
          <a:stretch/>
        </p:blipFill>
        <p:spPr>
          <a:xfrm>
            <a:off x="2506300" y="1381236"/>
            <a:ext cx="7179399" cy="4087695"/>
          </a:xfrm>
          <a:prstGeom prst="rect">
            <a:avLst/>
          </a:prstGeom>
        </p:spPr>
      </p:pic>
      <p:pic>
        <p:nvPicPr>
          <p:cNvPr id="8" name="圖片 7" descr="一張含有 文字, 時鐘, 螢幕擷取畫面 的圖片&#10;&#10;自動產生的描述">
            <a:extLst>
              <a:ext uri="{FF2B5EF4-FFF2-40B4-BE49-F238E27FC236}">
                <a16:creationId xmlns:a16="http://schemas.microsoft.com/office/drawing/2014/main" id="{0C67DE42-AFF6-13DF-DF51-944E95D2B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r="14656" b="30339"/>
          <a:stretch/>
        </p:blipFill>
        <p:spPr>
          <a:xfrm>
            <a:off x="2506300" y="5603937"/>
            <a:ext cx="7179399" cy="111753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5117B79-12E6-FAF9-8B4C-8B5F635C6B61}"/>
              </a:ext>
            </a:extLst>
          </p:cNvPr>
          <p:cNvSpPr txBox="1"/>
          <p:nvPr/>
        </p:nvSpPr>
        <p:spPr>
          <a:xfrm>
            <a:off x="1077355" y="3198167"/>
            <a:ext cx="1255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Training: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A97FEA8-0692-1EBE-95D2-313E585FE7EE}"/>
              </a:ext>
            </a:extLst>
          </p:cNvPr>
          <p:cNvSpPr txBox="1"/>
          <p:nvPr/>
        </p:nvSpPr>
        <p:spPr>
          <a:xfrm>
            <a:off x="905346" y="5921844"/>
            <a:ext cx="1447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Inference: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1909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76D12B-F1C8-D885-56BB-CB1569C03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/>
              <a:t>TimeCLR</a:t>
            </a:r>
            <a:r>
              <a:rPr lang="en-US" altLang="zh-TW" sz="4400" b="0" dirty="0"/>
              <a:t> </a:t>
            </a:r>
            <a:r>
              <a:rPr lang="en-US" altLang="zh-TW" dirty="0"/>
              <a:t>– Contrastive Learning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C586E83-38A6-D9E2-5EF9-1F849ABB0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8"/>
          <a:stretch/>
        </p:blipFill>
        <p:spPr>
          <a:xfrm>
            <a:off x="253514" y="1690688"/>
            <a:ext cx="11684971" cy="3837831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AFF26F-3F7E-7CC3-95A4-E7E39DD7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59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5">
            <a:extLst>
              <a:ext uri="{FF2B5EF4-FFF2-40B4-BE49-F238E27FC236}">
                <a16:creationId xmlns:a16="http://schemas.microsoft.com/office/drawing/2014/main" id="{35D36A54-D5DB-6014-52B3-BF1A93144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8"/>
          <a:stretch/>
        </p:blipFill>
        <p:spPr>
          <a:xfrm>
            <a:off x="253514" y="1690688"/>
            <a:ext cx="11684971" cy="383783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76D12B-F1C8-D885-56BB-CB1569C03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err="1"/>
              <a:t>TimeCLR</a:t>
            </a:r>
            <a:r>
              <a:rPr lang="en-US" altLang="zh-TW" sz="4400" b="0" dirty="0"/>
              <a:t> </a:t>
            </a:r>
            <a:r>
              <a:rPr lang="en-US" altLang="zh-TW" dirty="0"/>
              <a:t>– Contrastive Learning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AFF26F-3F7E-7CC3-95A4-E7E39DD7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34</a:t>
            </a:fld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0EBFB6-4447-E822-E3C1-C299D313FB66}"/>
              </a:ext>
            </a:extLst>
          </p:cNvPr>
          <p:cNvSpPr/>
          <p:nvPr/>
        </p:nvSpPr>
        <p:spPr>
          <a:xfrm>
            <a:off x="253513" y="2973823"/>
            <a:ext cx="11684971" cy="25546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7A7104B-60EC-E930-9B09-416D89A0C5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5"/>
          <a:stretch/>
        </p:blipFill>
        <p:spPr>
          <a:xfrm>
            <a:off x="229369" y="3168713"/>
            <a:ext cx="7173870" cy="350154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9F83311-76B6-BEDC-367A-C2EA39833A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2" r="22477" b="25894"/>
          <a:stretch/>
        </p:blipFill>
        <p:spPr>
          <a:xfrm>
            <a:off x="7831245" y="3459346"/>
            <a:ext cx="3712675" cy="235762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AB2B607-8EE0-7A28-F3DC-A5391679B78F}"/>
              </a:ext>
            </a:extLst>
          </p:cNvPr>
          <p:cNvSpPr/>
          <p:nvPr/>
        </p:nvSpPr>
        <p:spPr>
          <a:xfrm>
            <a:off x="4463359" y="1717847"/>
            <a:ext cx="2272419" cy="12559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B2752FF-5AF7-FE3C-923D-5CFE9F929FFC}"/>
              </a:ext>
            </a:extLst>
          </p:cNvPr>
          <p:cNvSpPr/>
          <p:nvPr/>
        </p:nvSpPr>
        <p:spPr>
          <a:xfrm>
            <a:off x="7831245" y="1709634"/>
            <a:ext cx="1566251" cy="125597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1826A1B-4039-D8AE-6609-DE639A0C90D4}"/>
              </a:ext>
            </a:extLst>
          </p:cNvPr>
          <p:cNvSpPr txBox="1"/>
          <p:nvPr/>
        </p:nvSpPr>
        <p:spPr>
          <a:xfrm>
            <a:off x="7478163" y="6188344"/>
            <a:ext cx="360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InceptionTime</a:t>
            </a:r>
            <a:r>
              <a:rPr lang="en-US" altLang="zh-TW" sz="2400" dirty="0">
                <a:solidFill>
                  <a:srgbClr val="FF0000"/>
                </a:solidFill>
              </a:rPr>
              <a:t>-like encoder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57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b="0" dirty="0"/>
              <a:t>(T-Loss) Unsupervised Scalable Representation Learning for Multivariate Time Series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35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2275C67-CCE1-B877-9D55-41F14233A52F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936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T-Loss </a:t>
            </a:r>
            <a:r>
              <a:rPr lang="en-US" dirty="0"/>
              <a:t>– Triplet Loss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36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E49D723-863C-DC8A-E4AA-DD7DB278B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148" y="0"/>
            <a:ext cx="7182852" cy="7811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730D2D2-72E4-50CF-B135-4E3098E84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5514"/>
            <a:ext cx="12192000" cy="49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36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T-Loss </a:t>
            </a:r>
            <a:r>
              <a:rPr lang="en-US" dirty="0"/>
              <a:t>– TCN as Encoder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37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77FFDA-16C0-CE6D-BB0A-68D54FF75078}"/>
              </a:ext>
            </a:extLst>
          </p:cNvPr>
          <p:cNvSpPr txBox="1"/>
          <p:nvPr/>
        </p:nvSpPr>
        <p:spPr>
          <a:xfrm>
            <a:off x="142564" y="1494537"/>
            <a:ext cx="741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Decoder-less design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(use encoder’s out as representation)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9DB88E-1676-55A3-E10E-A1CFCE79B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r="6865" b="20425"/>
          <a:stretch/>
        </p:blipFill>
        <p:spPr>
          <a:xfrm>
            <a:off x="142564" y="1986425"/>
            <a:ext cx="7825210" cy="422456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C4A6FB-00C6-DC55-1AA8-EF3DB3D77494}"/>
              </a:ext>
            </a:extLst>
          </p:cNvPr>
          <p:cNvSpPr txBox="1"/>
          <p:nvPr/>
        </p:nvSpPr>
        <p:spPr>
          <a:xfrm>
            <a:off x="3215440" y="69388"/>
            <a:ext cx="4438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(Not a good idea in </a:t>
            </a:r>
            <a:r>
              <a:rPr lang="en-US" altLang="zh-TW" sz="2400" dirty="0" err="1">
                <a:solidFill>
                  <a:srgbClr val="00B050"/>
                </a:solidFill>
              </a:rPr>
              <a:t>SimCLR</a:t>
            </a:r>
            <a:r>
              <a:rPr lang="en-US" altLang="zh-TW" sz="2400" dirty="0">
                <a:solidFill>
                  <a:srgbClr val="00B050"/>
                </a:solidFill>
              </a:rPr>
              <a:t> paper)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56E4DC-F2F6-DD70-98FD-0378EA763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651" y="31944"/>
            <a:ext cx="4411138" cy="148117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4AFC41-4500-C860-4D68-292C70A91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9671" y="1776424"/>
            <a:ext cx="866117" cy="2210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6BD7ACA-0A98-6194-154A-FA6D9826E76D}"/>
                  </a:ext>
                </a:extLst>
              </p:cNvPr>
              <p:cNvSpPr txBox="1"/>
              <p:nvPr/>
            </p:nvSpPr>
            <p:spPr>
              <a:xfrm>
                <a:off x="11752046" y="291244"/>
                <a:ext cx="4989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6BD7ACA-0A98-6194-154A-FA6D9826E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046" y="291244"/>
                <a:ext cx="49891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A511581-2013-DFD5-6F3F-8020BAF1F834}"/>
                  </a:ext>
                </a:extLst>
              </p:cNvPr>
              <p:cNvSpPr txBox="1"/>
              <p:nvPr/>
            </p:nvSpPr>
            <p:spPr>
              <a:xfrm>
                <a:off x="8564580" y="4268177"/>
                <a:ext cx="36123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Contrastive loss can remove useful information for the downstream task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is trained to be invariant to data transformation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A511581-2013-DFD5-6F3F-8020BAF1F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580" y="4268177"/>
                <a:ext cx="3612302" cy="1200329"/>
              </a:xfrm>
              <a:prstGeom prst="rect">
                <a:avLst/>
              </a:prstGeom>
              <a:blipFill>
                <a:blip r:embed="rId7"/>
                <a:stretch>
                  <a:fillRect l="-1518" t="-2538" r="-1349" b="-71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AA77003D-E734-0A7B-6268-7C7E313D3F0C}"/>
              </a:ext>
            </a:extLst>
          </p:cNvPr>
          <p:cNvSpPr txBox="1"/>
          <p:nvPr/>
        </p:nvSpPr>
        <p:spPr>
          <a:xfrm>
            <a:off x="142564" y="6308209"/>
            <a:ext cx="752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</a:rPr>
              <a:t>nn.AdaptiveAvgPool1d(1) + </a:t>
            </a:r>
            <a:r>
              <a:rPr lang="en-US" altLang="zh-TW" dirty="0" err="1">
                <a:highlight>
                  <a:srgbClr val="FFFF00"/>
                </a:highlight>
              </a:rPr>
              <a:t>x.squeeze</a:t>
            </a:r>
            <a:r>
              <a:rPr lang="en-US" altLang="zh-TW" dirty="0">
                <a:highlight>
                  <a:srgbClr val="FFFF00"/>
                </a:highlight>
              </a:rPr>
              <a:t>(2) + </a:t>
            </a:r>
            <a:r>
              <a:rPr lang="en-US" altLang="zh-TW" dirty="0" err="1">
                <a:highlight>
                  <a:srgbClr val="FFFF00"/>
                </a:highlight>
              </a:rPr>
              <a:t>nn.Linear</a:t>
            </a:r>
            <a:r>
              <a:rPr lang="en-US" altLang="zh-TW" dirty="0"/>
              <a:t> at the end of the encoder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95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/>
              <a:t>(TS-TCC) Self-supervised Contrastive Representation Learning for Semi-supervised Time-Series Classification</a:t>
            </a:r>
            <a:endParaRPr lang="en-US" altLang="zh-TW" sz="2400" b="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38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2275C67-CCE1-B877-9D55-41F14233A52F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286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TS-TCC </a:t>
            </a:r>
            <a:r>
              <a:rPr lang="en-US" dirty="0"/>
              <a:t>– Framework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39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F119B4-845A-6048-DD92-9E65459322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6"/>
          <a:stretch/>
        </p:blipFill>
        <p:spPr>
          <a:xfrm>
            <a:off x="3269843" y="1430964"/>
            <a:ext cx="5652314" cy="529051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39692C3-5192-0164-1318-462E40A57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156" y="174407"/>
            <a:ext cx="4249087" cy="867417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B736BE66-D076-EEF7-2C39-35F55F864FE9}"/>
              </a:ext>
            </a:extLst>
          </p:cNvPr>
          <p:cNvSpPr/>
          <p:nvPr/>
        </p:nvSpPr>
        <p:spPr>
          <a:xfrm>
            <a:off x="3500058" y="3238877"/>
            <a:ext cx="5167692" cy="1776744"/>
          </a:xfrm>
          <a:prstGeom prst="roundRect">
            <a:avLst>
              <a:gd name="adj" fmla="val 3618"/>
            </a:avLst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D4F84DE-1478-CCA2-877C-FD3F02347E6D}"/>
              </a:ext>
            </a:extLst>
          </p:cNvPr>
          <p:cNvSpPr/>
          <p:nvPr/>
        </p:nvSpPr>
        <p:spPr>
          <a:xfrm>
            <a:off x="8229600" y="534154"/>
            <a:ext cx="1484768" cy="37189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DBD0C55-CA16-4253-0E8C-917F9D2A3E01}"/>
              </a:ext>
            </a:extLst>
          </p:cNvPr>
          <p:cNvSpPr/>
          <p:nvPr/>
        </p:nvSpPr>
        <p:spPr>
          <a:xfrm>
            <a:off x="10411488" y="534154"/>
            <a:ext cx="564324" cy="37189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12CC8D-B9A5-B947-9C9B-350B48DB0EE4}"/>
              </a:ext>
            </a:extLst>
          </p:cNvPr>
          <p:cNvSpPr/>
          <p:nvPr/>
        </p:nvSpPr>
        <p:spPr>
          <a:xfrm>
            <a:off x="3723894" y="1576411"/>
            <a:ext cx="4581905" cy="1600177"/>
          </a:xfrm>
          <a:prstGeom prst="roundRect">
            <a:avLst>
              <a:gd name="adj" fmla="val 3618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08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90A583C-440F-214A-D85F-772B9AF627F3}"/>
              </a:ext>
            </a:extLst>
          </p:cNvPr>
          <p:cNvSpPr/>
          <p:nvPr/>
        </p:nvSpPr>
        <p:spPr>
          <a:xfrm>
            <a:off x="6029325" y="365125"/>
            <a:ext cx="5610410" cy="6127750"/>
          </a:xfrm>
          <a:prstGeom prst="roundRect">
            <a:avLst>
              <a:gd name="adj" fmla="val 758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2415FAE-4136-656E-A849-96B0903B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         </a:t>
            </a:r>
            <a:r>
              <a:rPr lang="en-US" b="1" dirty="0"/>
              <a:t>≠</a:t>
            </a:r>
            <a:r>
              <a:rPr lang="en-US" dirty="0"/>
              <a:t>         Time Series Data</a:t>
            </a: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B002E01-D90A-8C78-EA80-80BE3A2E0480}"/>
              </a:ext>
            </a:extLst>
          </p:cNvPr>
          <p:cNvGrpSpPr/>
          <p:nvPr/>
        </p:nvGrpSpPr>
        <p:grpSpPr>
          <a:xfrm>
            <a:off x="6545797" y="2085975"/>
            <a:ext cx="4949646" cy="4032322"/>
            <a:chOff x="8079495" y="348330"/>
            <a:chExt cx="4949646" cy="592442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8D03029-C14F-1DEE-5C16-322B97E60392}"/>
                </a:ext>
              </a:extLst>
            </p:cNvPr>
            <p:cNvSpPr/>
            <p:nvPr/>
          </p:nvSpPr>
          <p:spPr>
            <a:xfrm>
              <a:off x="8272455" y="1473016"/>
              <a:ext cx="2618913" cy="479973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54AFC15-1566-1E5E-6C93-EA15C7BEE72D}"/>
                </a:ext>
              </a:extLst>
            </p:cNvPr>
            <p:cNvSpPr/>
            <p:nvPr/>
          </p:nvSpPr>
          <p:spPr>
            <a:xfrm>
              <a:off x="8655675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AAB4A9E-B7F9-3854-FF91-F6825CC0E64E}"/>
                </a:ext>
              </a:extLst>
            </p:cNvPr>
            <p:cNvSpPr/>
            <p:nvPr/>
          </p:nvSpPr>
          <p:spPr>
            <a:xfrm>
              <a:off x="9375136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D303469-1A63-9DC2-ABC0-B4F26D837AA2}"/>
                </a:ext>
              </a:extLst>
            </p:cNvPr>
            <p:cNvSpPr/>
            <p:nvPr/>
          </p:nvSpPr>
          <p:spPr>
            <a:xfrm>
              <a:off x="10094597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FE45B99-768D-7E5E-D777-EF2BB309AC4F}"/>
                </a:ext>
              </a:extLst>
            </p:cNvPr>
            <p:cNvSpPr/>
            <p:nvPr/>
          </p:nvSpPr>
          <p:spPr>
            <a:xfrm>
              <a:off x="8655675" y="2528526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FA8A9B3-2D7A-CA0B-A895-858B94B3750E}"/>
                </a:ext>
              </a:extLst>
            </p:cNvPr>
            <p:cNvSpPr/>
            <p:nvPr/>
          </p:nvSpPr>
          <p:spPr>
            <a:xfrm>
              <a:off x="9375136" y="2528526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877D983-C80C-E75C-44A4-3E56CD695F71}"/>
                </a:ext>
              </a:extLst>
            </p:cNvPr>
            <p:cNvSpPr/>
            <p:nvPr/>
          </p:nvSpPr>
          <p:spPr>
            <a:xfrm>
              <a:off x="10094597" y="2528526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68A4329-D464-3E47-A294-1A111899DCB3}"/>
                </a:ext>
              </a:extLst>
            </p:cNvPr>
            <p:cNvSpPr/>
            <p:nvPr/>
          </p:nvSpPr>
          <p:spPr>
            <a:xfrm>
              <a:off x="8655675" y="3284608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3023D8C-D4ED-B483-6894-6D21AB6C4126}"/>
                </a:ext>
              </a:extLst>
            </p:cNvPr>
            <p:cNvSpPr/>
            <p:nvPr/>
          </p:nvSpPr>
          <p:spPr>
            <a:xfrm>
              <a:off x="9375136" y="3284608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804508E-A674-0200-10B1-DC11CAEA23B5}"/>
                </a:ext>
              </a:extLst>
            </p:cNvPr>
            <p:cNvSpPr/>
            <p:nvPr/>
          </p:nvSpPr>
          <p:spPr>
            <a:xfrm>
              <a:off x="10094597" y="3284608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7FBB244-C695-2ED7-5965-2D6BF338E05A}"/>
                </a:ext>
              </a:extLst>
            </p:cNvPr>
            <p:cNvSpPr/>
            <p:nvPr/>
          </p:nvSpPr>
          <p:spPr>
            <a:xfrm>
              <a:off x="8655675" y="4036230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AE363B3-1E6B-2862-ED34-590F5FBFA9CC}"/>
                </a:ext>
              </a:extLst>
            </p:cNvPr>
            <p:cNvSpPr/>
            <p:nvPr/>
          </p:nvSpPr>
          <p:spPr>
            <a:xfrm>
              <a:off x="9375136" y="4036230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A9E6417-2A91-F3D0-1258-BE7CF6ABC51C}"/>
                </a:ext>
              </a:extLst>
            </p:cNvPr>
            <p:cNvSpPr/>
            <p:nvPr/>
          </p:nvSpPr>
          <p:spPr>
            <a:xfrm>
              <a:off x="10094597" y="4036230"/>
              <a:ext cx="433526" cy="44615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73FC66B-0256-9CF0-1D4B-C11ACFEADDD1}"/>
                </a:ext>
              </a:extLst>
            </p:cNvPr>
            <p:cNvSpPr/>
            <p:nvPr/>
          </p:nvSpPr>
          <p:spPr>
            <a:xfrm>
              <a:off x="8655675" y="4787852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4DA4742-32AA-400C-D9EC-98930343B941}"/>
                </a:ext>
              </a:extLst>
            </p:cNvPr>
            <p:cNvSpPr/>
            <p:nvPr/>
          </p:nvSpPr>
          <p:spPr>
            <a:xfrm>
              <a:off x="9375136" y="4787852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5A566AB-A932-B809-396D-882D63A2619E}"/>
                </a:ext>
              </a:extLst>
            </p:cNvPr>
            <p:cNvSpPr/>
            <p:nvPr/>
          </p:nvSpPr>
          <p:spPr>
            <a:xfrm>
              <a:off x="10094597" y="4787852"/>
              <a:ext cx="433526" cy="44615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8CA98A1-F9D7-7BE0-44F3-7D5C6BE66097}"/>
                </a:ext>
              </a:extLst>
            </p:cNvPr>
            <p:cNvSpPr/>
            <p:nvPr/>
          </p:nvSpPr>
          <p:spPr>
            <a:xfrm>
              <a:off x="8655675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37D8F9B-10AE-74EB-BD45-1CC88277B199}"/>
                </a:ext>
              </a:extLst>
            </p:cNvPr>
            <p:cNvSpPr/>
            <p:nvPr/>
          </p:nvSpPr>
          <p:spPr>
            <a:xfrm>
              <a:off x="9375136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70D7DFA-FEF3-729F-E8A4-2153BC84B3FF}"/>
                </a:ext>
              </a:extLst>
            </p:cNvPr>
            <p:cNvSpPr/>
            <p:nvPr/>
          </p:nvSpPr>
          <p:spPr>
            <a:xfrm>
              <a:off x="10094597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8955D804-C708-8D36-2092-B9DDF129B714}"/>
                </a:ext>
              </a:extLst>
            </p:cNvPr>
            <p:cNvSpPr txBox="1"/>
            <p:nvPr/>
          </p:nvSpPr>
          <p:spPr>
            <a:xfrm>
              <a:off x="8680828" y="1034534"/>
              <a:ext cx="38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</a:t>
              </a: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679AB09F-5A27-D218-BE55-BAAEE2CF4440}"/>
                </a:ext>
              </a:extLst>
            </p:cNvPr>
            <p:cNvSpPr txBox="1"/>
            <p:nvPr/>
          </p:nvSpPr>
          <p:spPr>
            <a:xfrm>
              <a:off x="9400288" y="1034534"/>
              <a:ext cx="433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f2</a:t>
              </a: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37C7E24C-F8C7-FD2A-185D-1B9361581D0E}"/>
                </a:ext>
              </a:extLst>
            </p:cNvPr>
            <p:cNvSpPr txBox="1"/>
            <p:nvPr/>
          </p:nvSpPr>
          <p:spPr>
            <a:xfrm>
              <a:off x="10119750" y="1034534"/>
              <a:ext cx="38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f3</a:t>
              </a:r>
            </a:p>
          </p:txBody>
        </p:sp>
        <p:sp>
          <p:nvSpPr>
            <p:cNvPr id="65" name="矩形: 圓角 64">
              <a:extLst>
                <a:ext uri="{FF2B5EF4-FFF2-40B4-BE49-F238E27FC236}">
                  <a16:creationId xmlns:a16="http://schemas.microsoft.com/office/drawing/2014/main" id="{9E69EC62-D86F-2E36-7808-E069FB515C25}"/>
                </a:ext>
              </a:extLst>
            </p:cNvPr>
            <p:cNvSpPr/>
            <p:nvPr/>
          </p:nvSpPr>
          <p:spPr>
            <a:xfrm>
              <a:off x="8079495" y="1623997"/>
              <a:ext cx="3010752" cy="372817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1EE48290-DE7E-BCE8-F4FF-102064E58835}"/>
                </a:ext>
              </a:extLst>
            </p:cNvPr>
            <p:cNvSpPr txBox="1"/>
            <p:nvPr/>
          </p:nvSpPr>
          <p:spPr>
            <a:xfrm>
              <a:off x="12212985" y="3642050"/>
              <a:ext cx="8161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time</a:t>
              </a: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1247AAC2-03FF-A0C6-53E7-C335413585B3}"/>
                </a:ext>
              </a:extLst>
            </p:cNvPr>
            <p:cNvSpPr txBox="1"/>
            <p:nvPr/>
          </p:nvSpPr>
          <p:spPr>
            <a:xfrm>
              <a:off x="8999716" y="348330"/>
              <a:ext cx="13311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features</a:t>
              </a:r>
            </a:p>
          </p:txBody>
        </p: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833CEE36-5C33-711E-7A01-A71B8AF07BE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455" y="995702"/>
              <a:ext cx="2618913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61DAB70-4C87-E8AF-C35E-80FD1FAFB1BE}"/>
                </a:ext>
              </a:extLst>
            </p:cNvPr>
            <p:cNvCxnSpPr>
              <a:cxnSpLocks/>
            </p:cNvCxnSpPr>
            <p:nvPr/>
          </p:nvCxnSpPr>
          <p:spPr>
            <a:xfrm>
              <a:off x="12110631" y="1473016"/>
              <a:ext cx="0" cy="4799735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AB475481-007B-F903-062C-A5E8A19B107C}"/>
                </a:ext>
              </a:extLst>
            </p:cNvPr>
            <p:cNvSpPr/>
            <p:nvPr/>
          </p:nvSpPr>
          <p:spPr>
            <a:xfrm>
              <a:off x="8079495" y="2376918"/>
              <a:ext cx="3010752" cy="3728179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B41036F-199B-21A4-CFB4-0054DBA1AAC7}"/>
                </a:ext>
              </a:extLst>
            </p:cNvPr>
            <p:cNvSpPr txBox="1"/>
            <p:nvPr/>
          </p:nvSpPr>
          <p:spPr>
            <a:xfrm>
              <a:off x="11025008" y="1271078"/>
              <a:ext cx="10326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data window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4BDF8C6-3940-77D5-E6E3-C077FB65E2B4}"/>
              </a:ext>
            </a:extLst>
          </p:cNvPr>
          <p:cNvGrpSpPr/>
          <p:nvPr/>
        </p:nvGrpSpPr>
        <p:grpSpPr>
          <a:xfrm>
            <a:off x="548221" y="2085975"/>
            <a:ext cx="4724295" cy="4032322"/>
            <a:chOff x="2126196" y="2085975"/>
            <a:chExt cx="4724295" cy="4032322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E88ABB2-BD18-401F-E220-7187CF1C5B3A}"/>
                </a:ext>
              </a:extLst>
            </p:cNvPr>
            <p:cNvGrpSpPr/>
            <p:nvPr/>
          </p:nvGrpSpPr>
          <p:grpSpPr>
            <a:xfrm>
              <a:off x="2319157" y="2085975"/>
              <a:ext cx="3362262" cy="4032322"/>
              <a:chOff x="8272455" y="348330"/>
              <a:chExt cx="3362262" cy="592442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5CF68D1-19E8-9250-17AC-934E6D04D0E5}"/>
                  </a:ext>
                </a:extLst>
              </p:cNvPr>
              <p:cNvSpPr/>
              <p:nvPr/>
            </p:nvSpPr>
            <p:spPr>
              <a:xfrm>
                <a:off x="8272456" y="1473016"/>
                <a:ext cx="2541604" cy="47997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D17B65F-C93D-D5DD-9CFC-0CEAF565CC03}"/>
                  </a:ext>
                </a:extLst>
              </p:cNvPr>
              <p:cNvSpPr/>
              <p:nvPr/>
            </p:nvSpPr>
            <p:spPr>
              <a:xfrm>
                <a:off x="8655675" y="1772444"/>
                <a:ext cx="433526" cy="44615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336F7E6-1EBB-D042-057A-670BFFFD3A88}"/>
                  </a:ext>
                </a:extLst>
              </p:cNvPr>
              <p:cNvSpPr/>
              <p:nvPr/>
            </p:nvSpPr>
            <p:spPr>
              <a:xfrm>
                <a:off x="9375136" y="1772444"/>
                <a:ext cx="433526" cy="44615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EB5E118-BBDA-5CCE-5D77-12B78E0FEA31}"/>
                  </a:ext>
                </a:extLst>
              </p:cNvPr>
              <p:cNvSpPr/>
              <p:nvPr/>
            </p:nvSpPr>
            <p:spPr>
              <a:xfrm>
                <a:off x="10094597" y="1772444"/>
                <a:ext cx="433526" cy="44615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6497CA6-28C8-1692-961C-886103C3358F}"/>
                  </a:ext>
                </a:extLst>
              </p:cNvPr>
              <p:cNvSpPr/>
              <p:nvPr/>
            </p:nvSpPr>
            <p:spPr>
              <a:xfrm>
                <a:off x="8655675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3BD81A-0B05-3DC7-48A7-66AA6B5A591C}"/>
                  </a:ext>
                </a:extLst>
              </p:cNvPr>
              <p:cNvSpPr/>
              <p:nvPr/>
            </p:nvSpPr>
            <p:spPr>
              <a:xfrm>
                <a:off x="9375136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6322946-185E-6138-4AA6-892352A75CA9}"/>
                  </a:ext>
                </a:extLst>
              </p:cNvPr>
              <p:cNvSpPr/>
              <p:nvPr/>
            </p:nvSpPr>
            <p:spPr>
              <a:xfrm>
                <a:off x="10094597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561ED96-6B6E-7A6C-8C21-FF0DFD10E69B}"/>
                  </a:ext>
                </a:extLst>
              </p:cNvPr>
              <p:cNvSpPr/>
              <p:nvPr/>
            </p:nvSpPr>
            <p:spPr>
              <a:xfrm>
                <a:off x="8655675" y="3284608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1B46201-5137-B2A7-2D8E-CEE05610CD88}"/>
                  </a:ext>
                </a:extLst>
              </p:cNvPr>
              <p:cNvSpPr/>
              <p:nvPr/>
            </p:nvSpPr>
            <p:spPr>
              <a:xfrm>
                <a:off x="9375136" y="3284608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6A829A8-4B35-16D6-CFB9-7382075E1DD9}"/>
                  </a:ext>
                </a:extLst>
              </p:cNvPr>
              <p:cNvSpPr/>
              <p:nvPr/>
            </p:nvSpPr>
            <p:spPr>
              <a:xfrm>
                <a:off x="10094597" y="3284608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8764F17-EB63-31A3-00E2-9A0FD46FDBEF}"/>
                  </a:ext>
                </a:extLst>
              </p:cNvPr>
              <p:cNvSpPr/>
              <p:nvPr/>
            </p:nvSpPr>
            <p:spPr>
              <a:xfrm>
                <a:off x="8655675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AA0F5AE-8407-455D-3988-1BBAFE322B44}"/>
                  </a:ext>
                </a:extLst>
              </p:cNvPr>
              <p:cNvSpPr/>
              <p:nvPr/>
            </p:nvSpPr>
            <p:spPr>
              <a:xfrm>
                <a:off x="9375136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04D602B-6D5E-2273-AA38-4C01199EB0D5}"/>
                  </a:ext>
                </a:extLst>
              </p:cNvPr>
              <p:cNvSpPr/>
              <p:nvPr/>
            </p:nvSpPr>
            <p:spPr>
              <a:xfrm>
                <a:off x="10094597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87F8F62-3FF8-1491-1C1A-41AD57539CB1}"/>
                  </a:ext>
                </a:extLst>
              </p:cNvPr>
              <p:cNvSpPr/>
              <p:nvPr/>
            </p:nvSpPr>
            <p:spPr>
              <a:xfrm>
                <a:off x="8655675" y="4787852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B6F8D9F-FD6E-5175-0663-28ACDE6A4E5F}"/>
                  </a:ext>
                </a:extLst>
              </p:cNvPr>
              <p:cNvSpPr/>
              <p:nvPr/>
            </p:nvSpPr>
            <p:spPr>
              <a:xfrm>
                <a:off x="9375136" y="4787852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AC9E14F-61A4-3B89-2A3A-00E1A0549C3A}"/>
                  </a:ext>
                </a:extLst>
              </p:cNvPr>
              <p:cNvSpPr/>
              <p:nvPr/>
            </p:nvSpPr>
            <p:spPr>
              <a:xfrm>
                <a:off x="10094597" y="4787852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13FB578-E569-F5A3-9432-0F0E384F11E1}"/>
                  </a:ext>
                </a:extLst>
              </p:cNvPr>
              <p:cNvSpPr/>
              <p:nvPr/>
            </p:nvSpPr>
            <p:spPr>
              <a:xfrm>
                <a:off x="8655675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AD83479-1473-BE45-F3DB-5F2E204EC398}"/>
                  </a:ext>
                </a:extLst>
              </p:cNvPr>
              <p:cNvSpPr/>
              <p:nvPr/>
            </p:nvSpPr>
            <p:spPr>
              <a:xfrm>
                <a:off x="9375136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3DD005E-8C55-530D-CF4B-537CF8D1E461}"/>
                  </a:ext>
                </a:extLst>
              </p:cNvPr>
              <p:cNvSpPr/>
              <p:nvPr/>
            </p:nvSpPr>
            <p:spPr>
              <a:xfrm>
                <a:off x="10094597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C8A553A-B7E2-FA72-740B-BE09778D6BE4}"/>
                  </a:ext>
                </a:extLst>
              </p:cNvPr>
              <p:cNvSpPr txBox="1"/>
              <p:nvPr/>
            </p:nvSpPr>
            <p:spPr>
              <a:xfrm>
                <a:off x="8680827" y="1034534"/>
                <a:ext cx="433523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46FD4DF-94CA-A71E-C42F-B9C4975F4523}"/>
                  </a:ext>
                </a:extLst>
              </p:cNvPr>
              <p:cNvSpPr txBox="1"/>
              <p:nvPr/>
            </p:nvSpPr>
            <p:spPr>
              <a:xfrm>
                <a:off x="9400288" y="1034534"/>
                <a:ext cx="433525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x2</a:t>
                </a: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52C0E7A-ED2E-1117-ABA2-F568000B3CCD}"/>
                  </a:ext>
                </a:extLst>
              </p:cNvPr>
              <p:cNvSpPr txBox="1"/>
              <p:nvPr/>
            </p:nvSpPr>
            <p:spPr>
              <a:xfrm>
                <a:off x="10119750" y="1034534"/>
                <a:ext cx="432120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x3</a:t>
                </a: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03AE022-C26F-4147-2F6B-6A5D30D5EEBD}"/>
                  </a:ext>
                </a:extLst>
              </p:cNvPr>
              <p:cNvSpPr txBox="1"/>
              <p:nvPr/>
            </p:nvSpPr>
            <p:spPr>
              <a:xfrm>
                <a:off x="8999716" y="348330"/>
                <a:ext cx="1331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features</a:t>
                </a:r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C2976179-3153-489A-6604-E71BF15F3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2455" y="995702"/>
                <a:ext cx="2618913" cy="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D7E9BC7-487B-16F3-0409-55A5CE2DF247}"/>
                  </a:ext>
                </a:extLst>
              </p:cNvPr>
              <p:cNvSpPr/>
              <p:nvPr/>
            </p:nvSpPr>
            <p:spPr>
              <a:xfrm>
                <a:off x="10814059" y="1473016"/>
                <a:ext cx="820658" cy="47997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B95551C3-A22E-3273-8522-E30B4A5E95E4}"/>
                  </a:ext>
                </a:extLst>
              </p:cNvPr>
              <p:cNvSpPr/>
              <p:nvPr/>
            </p:nvSpPr>
            <p:spPr>
              <a:xfrm>
                <a:off x="11003851" y="1761732"/>
                <a:ext cx="433526" cy="44615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41590F7-DF34-F78E-8979-DCA51CFFF598}"/>
                  </a:ext>
                </a:extLst>
              </p:cNvPr>
              <p:cNvSpPr/>
              <p:nvPr/>
            </p:nvSpPr>
            <p:spPr>
              <a:xfrm>
                <a:off x="11003851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43EAF86-E8FB-B621-9B70-93EDF29C972A}"/>
                  </a:ext>
                </a:extLst>
              </p:cNvPr>
              <p:cNvSpPr/>
              <p:nvPr/>
            </p:nvSpPr>
            <p:spPr>
              <a:xfrm>
                <a:off x="11003851" y="3284609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6AF3733-1652-43AC-8E45-395B5F8A6DB0}"/>
                  </a:ext>
                </a:extLst>
              </p:cNvPr>
              <p:cNvSpPr/>
              <p:nvPr/>
            </p:nvSpPr>
            <p:spPr>
              <a:xfrm>
                <a:off x="11003851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CA0D272-CDF6-04CB-6BDB-E6B98100F4F5}"/>
                  </a:ext>
                </a:extLst>
              </p:cNvPr>
              <p:cNvSpPr/>
              <p:nvPr/>
            </p:nvSpPr>
            <p:spPr>
              <a:xfrm>
                <a:off x="11003851" y="4787851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40F94F7-BF21-F346-6638-367091A31997}"/>
                  </a:ext>
                </a:extLst>
              </p:cNvPr>
              <p:cNvSpPr/>
              <p:nvPr/>
            </p:nvSpPr>
            <p:spPr>
              <a:xfrm>
                <a:off x="11003851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44C90178-CAB5-C41A-520C-60D81B005EBA}"/>
                  </a:ext>
                </a:extLst>
              </p:cNvPr>
              <p:cNvSpPr txBox="1"/>
              <p:nvPr/>
            </p:nvSpPr>
            <p:spPr>
              <a:xfrm>
                <a:off x="11063828" y="1034534"/>
                <a:ext cx="432120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sp>
          <p:nvSpPr>
            <p:cNvPr id="81" name="矩形: 圓角 80">
              <a:extLst>
                <a:ext uri="{FF2B5EF4-FFF2-40B4-BE49-F238E27FC236}">
                  <a16:creationId xmlns:a16="http://schemas.microsoft.com/office/drawing/2014/main" id="{611E2E8B-78D3-3535-19A4-93A49769A6CB}"/>
                </a:ext>
              </a:extLst>
            </p:cNvPr>
            <p:cNvSpPr/>
            <p:nvPr/>
          </p:nvSpPr>
          <p:spPr>
            <a:xfrm>
              <a:off x="2126196" y="2954229"/>
              <a:ext cx="3728985" cy="4984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3B8701C4-7584-BB0C-8CB8-64DF25D7DBDD}"/>
                </a:ext>
              </a:extLst>
            </p:cNvPr>
            <p:cNvSpPr/>
            <p:nvPr/>
          </p:nvSpPr>
          <p:spPr>
            <a:xfrm>
              <a:off x="2126196" y="3466687"/>
              <a:ext cx="3728985" cy="498492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7FF87B6B-B79B-6794-F444-77BB4BCD9C3B}"/>
                </a:ext>
              </a:extLst>
            </p:cNvPr>
            <p:cNvSpPr txBox="1"/>
            <p:nvPr/>
          </p:nvSpPr>
          <p:spPr>
            <a:xfrm>
              <a:off x="5817835" y="2714022"/>
              <a:ext cx="1032656" cy="439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data window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B43D0FA-D25A-6379-555F-62CADF98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</a:t>
            </a:fld>
            <a:endParaRPr 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93E07DC-0594-34DB-D65F-4D2204B7D1BC}"/>
              </a:ext>
            </a:extLst>
          </p:cNvPr>
          <p:cNvSpPr txBox="1"/>
          <p:nvPr/>
        </p:nvSpPr>
        <p:spPr>
          <a:xfrm>
            <a:off x="38036" y="40499"/>
            <a:ext cx="3328091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Please focus on the </a:t>
            </a:r>
            <a:r>
              <a:rPr lang="en-US" altLang="zh-TW" sz="2400" dirty="0">
                <a:solidFill>
                  <a:srgbClr val="00B0F0"/>
                </a:solidFill>
              </a:rPr>
              <a:t>input</a:t>
            </a:r>
            <a:endParaRPr lang="zh-TW" alt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73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TS-TCC </a:t>
            </a:r>
            <a:r>
              <a:rPr lang="en-US" dirty="0"/>
              <a:t>– Augmentation, Encoder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40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F119B4-845A-6048-DD92-9E65459322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6"/>
          <a:stretch/>
        </p:blipFill>
        <p:spPr>
          <a:xfrm>
            <a:off x="3269843" y="1430964"/>
            <a:ext cx="5652314" cy="52905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B4E9C4-3A3A-A251-A9DC-E4F1C2A3BC35}"/>
              </a:ext>
            </a:extLst>
          </p:cNvPr>
          <p:cNvSpPr/>
          <p:nvPr/>
        </p:nvSpPr>
        <p:spPr>
          <a:xfrm>
            <a:off x="3269843" y="1431537"/>
            <a:ext cx="5652314" cy="36202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017B5B1-E319-1AED-2F0B-06446385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51" y="1990489"/>
            <a:ext cx="9297698" cy="269595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CABE265-1A69-7BA5-9C89-0BFBE9808918}"/>
              </a:ext>
            </a:extLst>
          </p:cNvPr>
          <p:cNvSpPr txBox="1"/>
          <p:nvPr/>
        </p:nvSpPr>
        <p:spPr>
          <a:xfrm>
            <a:off x="-62417" y="4872960"/>
            <a:ext cx="3431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The encoder has a 3-block convolutional architecture.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68AD5B8-C458-7EB7-1570-C20E391C1ED0}"/>
              </a:ext>
            </a:extLst>
          </p:cNvPr>
          <p:cNvSpPr/>
          <p:nvPr/>
        </p:nvSpPr>
        <p:spPr>
          <a:xfrm>
            <a:off x="3621539" y="5082169"/>
            <a:ext cx="2214484" cy="41645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D32C281-113F-1B1D-6084-661B22974901}"/>
              </a:ext>
            </a:extLst>
          </p:cNvPr>
          <p:cNvSpPr/>
          <p:nvPr/>
        </p:nvSpPr>
        <p:spPr>
          <a:xfrm>
            <a:off x="3503691" y="5652892"/>
            <a:ext cx="5074330" cy="4164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341527B-4398-9B5D-1ABD-7F9A9AC6DDF1}"/>
              </a:ext>
            </a:extLst>
          </p:cNvPr>
          <p:cNvSpPr/>
          <p:nvPr/>
        </p:nvSpPr>
        <p:spPr>
          <a:xfrm flipH="1">
            <a:off x="8600342" y="4843604"/>
            <a:ext cx="688063" cy="1120864"/>
          </a:xfrm>
          <a:custGeom>
            <a:avLst/>
            <a:gdLst>
              <a:gd name="connsiteX0" fmla="*/ 628664 w 628664"/>
              <a:gd name="connsiteY0" fmla="*/ 1041148 h 1120864"/>
              <a:gd name="connsiteX1" fmla="*/ 67349 w 628664"/>
              <a:gd name="connsiteY1" fmla="*/ 1013988 h 1120864"/>
              <a:gd name="connsiteX2" fmla="*/ 31135 w 628664"/>
              <a:gd name="connsiteY2" fmla="*/ 0 h 112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64" h="1120864">
                <a:moveTo>
                  <a:pt x="628664" y="1041148"/>
                </a:moveTo>
                <a:cubicBezTo>
                  <a:pt x="397800" y="1114330"/>
                  <a:pt x="166937" y="1187513"/>
                  <a:pt x="67349" y="1013988"/>
                </a:cubicBezTo>
                <a:cubicBezTo>
                  <a:pt x="-32239" y="840463"/>
                  <a:pt x="-552" y="420231"/>
                  <a:pt x="31135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793994-57B0-554B-3B20-AE1FF4245A0F}"/>
              </a:ext>
            </a:extLst>
          </p:cNvPr>
          <p:cNvSpPr txBox="1"/>
          <p:nvPr/>
        </p:nvSpPr>
        <p:spPr>
          <a:xfrm>
            <a:off x="-58583" y="5649592"/>
            <a:ext cx="3531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There’s no </a:t>
            </a:r>
            <a:r>
              <a:rPr lang="en-US" altLang="zh-TW" dirty="0">
                <a:highlight>
                  <a:srgbClr val="FFFF00"/>
                </a:highlight>
              </a:rPr>
              <a:t>nn.AdaptiveAvgPool1d(1) or </a:t>
            </a:r>
            <a:r>
              <a:rPr lang="en-US" altLang="zh-TW" dirty="0" err="1">
                <a:highlight>
                  <a:srgbClr val="FFFF00"/>
                </a:highlight>
              </a:rPr>
              <a:t>nn.Flatten</a:t>
            </a:r>
            <a:r>
              <a:rPr lang="en-US" altLang="zh-TW" dirty="0">
                <a:highlight>
                  <a:srgbClr val="FFFF00"/>
                </a:highlight>
              </a:rPr>
              <a:t>()</a:t>
            </a:r>
            <a:r>
              <a:rPr lang="en-US" altLang="zh-TW" dirty="0"/>
              <a:t> at the end of the encoder</a:t>
            </a:r>
          </a:p>
          <a:p>
            <a:r>
              <a:rPr lang="en-US" altLang="zh-TW" dirty="0"/>
              <a:t>(flatten before feeding into linear)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55F1DF1-ACB6-75AE-DE5F-C23B52BEA9C5}"/>
              </a:ext>
            </a:extLst>
          </p:cNvPr>
          <p:cNvSpPr txBox="1"/>
          <p:nvPr/>
        </p:nvSpPr>
        <p:spPr>
          <a:xfrm>
            <a:off x="3236525" y="6589133"/>
            <a:ext cx="2772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</a:rPr>
              <a:t>for downstream task (classification)</a:t>
            </a:r>
            <a:endParaRPr lang="zh-TW" altLang="en-US" sz="1400" dirty="0">
              <a:solidFill>
                <a:srgbClr val="00B0F0"/>
              </a:solidFill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32D08B3E-83DE-EF85-D21C-43F01133F30D}"/>
              </a:ext>
            </a:extLst>
          </p:cNvPr>
          <p:cNvSpPr/>
          <p:nvPr/>
        </p:nvSpPr>
        <p:spPr>
          <a:xfrm rot="19210807" flipH="1" flipV="1">
            <a:off x="2976938" y="6326232"/>
            <a:ext cx="317297" cy="431396"/>
          </a:xfrm>
          <a:custGeom>
            <a:avLst/>
            <a:gdLst>
              <a:gd name="connsiteX0" fmla="*/ 628664 w 628664"/>
              <a:gd name="connsiteY0" fmla="*/ 1041148 h 1120864"/>
              <a:gd name="connsiteX1" fmla="*/ 67349 w 628664"/>
              <a:gd name="connsiteY1" fmla="*/ 1013988 h 1120864"/>
              <a:gd name="connsiteX2" fmla="*/ 31135 w 628664"/>
              <a:gd name="connsiteY2" fmla="*/ 0 h 112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8664" h="1120864">
                <a:moveTo>
                  <a:pt x="628664" y="1041148"/>
                </a:moveTo>
                <a:cubicBezTo>
                  <a:pt x="397800" y="1114330"/>
                  <a:pt x="166937" y="1187513"/>
                  <a:pt x="67349" y="1013988"/>
                </a:cubicBezTo>
                <a:cubicBezTo>
                  <a:pt x="-32239" y="840463"/>
                  <a:pt x="-552" y="420231"/>
                  <a:pt x="31135" y="0"/>
                </a:cubicBezTo>
              </a:path>
            </a:pathLst>
          </a:custGeom>
          <a:noFill/>
          <a:ln w="190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21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9" grpId="0" animBg="1"/>
      <p:bldP spid="12" grpId="0" animBg="1"/>
      <p:bldP spid="10" grpId="0"/>
      <p:bldP spid="13" grpId="0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470"/>
            <a:ext cx="10515600" cy="1325563"/>
          </a:xfrm>
        </p:spPr>
        <p:txBody>
          <a:bodyPr/>
          <a:lstStyle/>
          <a:p>
            <a:r>
              <a:rPr lang="en-US" altLang="zh-TW" sz="4400" b="0" dirty="0"/>
              <a:t>TS-TCC </a:t>
            </a:r>
            <a:r>
              <a:rPr lang="en-US" dirty="0"/>
              <a:t>– 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Temporal Contrasting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41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F119B4-845A-6048-DD92-9E65459322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6"/>
          <a:stretch/>
        </p:blipFill>
        <p:spPr>
          <a:xfrm>
            <a:off x="3269843" y="1430964"/>
            <a:ext cx="5652314" cy="52905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B4E9C4-3A3A-A251-A9DC-E4F1C2A3BC35}"/>
              </a:ext>
            </a:extLst>
          </p:cNvPr>
          <p:cNvSpPr/>
          <p:nvPr/>
        </p:nvSpPr>
        <p:spPr>
          <a:xfrm>
            <a:off x="3269843" y="5042780"/>
            <a:ext cx="5652314" cy="16786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F103C4-4F17-5240-69BE-B7F47E90FB12}"/>
              </a:ext>
            </a:extLst>
          </p:cNvPr>
          <p:cNvSpPr/>
          <p:nvPr/>
        </p:nvSpPr>
        <p:spPr>
          <a:xfrm>
            <a:off x="3269843" y="1430964"/>
            <a:ext cx="5652314" cy="17739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712277B-1273-3D0B-33C2-38E7AB55F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" y="5131775"/>
            <a:ext cx="4948501" cy="167869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F3BBF3F-A624-DF61-3CAB-6914B028F3E0}"/>
              </a:ext>
            </a:extLst>
          </p:cNvPr>
          <p:cNvSpPr/>
          <p:nvPr/>
        </p:nvSpPr>
        <p:spPr>
          <a:xfrm>
            <a:off x="3598068" y="3938257"/>
            <a:ext cx="1378745" cy="4164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58DA880-88D9-C938-BF04-963921F7BF35}"/>
              </a:ext>
            </a:extLst>
          </p:cNvPr>
          <p:cNvCxnSpPr>
            <a:cxnSpLocks/>
          </p:cNvCxnSpPr>
          <p:nvPr/>
        </p:nvCxnSpPr>
        <p:spPr>
          <a:xfrm>
            <a:off x="4780230" y="3684037"/>
            <a:ext cx="1629623" cy="797428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2DAB7D80-4228-4B2C-33BF-563846A873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4" t="16020"/>
          <a:stretch/>
        </p:blipFill>
        <p:spPr>
          <a:xfrm>
            <a:off x="6398153" y="497941"/>
            <a:ext cx="5721568" cy="2578379"/>
          </a:xfrm>
          <a:prstGeom prst="rect">
            <a:avLst/>
          </a:prstGeom>
          <a:ln w="38100">
            <a:solidFill>
              <a:schemeClr val="tx1"/>
            </a:solidFill>
            <a:prstDash val="dash"/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B361621-7F2D-DE39-AFDB-89B49E088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9" y="1337303"/>
            <a:ext cx="5721568" cy="185264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67250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TS-TCC </a:t>
            </a:r>
            <a:r>
              <a:rPr lang="en-US" dirty="0"/>
              <a:t>– </a:t>
            </a:r>
            <a:r>
              <a:rPr lang="en-US" dirty="0">
                <a:solidFill>
                  <a:srgbClr val="FFC000"/>
                </a:solidFill>
              </a:rPr>
              <a:t>Contextual Contrasting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42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F119B4-845A-6048-DD92-9E65459322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6"/>
          <a:stretch/>
        </p:blipFill>
        <p:spPr>
          <a:xfrm>
            <a:off x="3269843" y="1430964"/>
            <a:ext cx="5652314" cy="52905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B4E9C4-3A3A-A251-A9DC-E4F1C2A3BC35}"/>
              </a:ext>
            </a:extLst>
          </p:cNvPr>
          <p:cNvSpPr/>
          <p:nvPr/>
        </p:nvSpPr>
        <p:spPr>
          <a:xfrm>
            <a:off x="3269843" y="3693814"/>
            <a:ext cx="5652314" cy="30276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6BE5C9-9EEF-69A8-89A2-24CA137EE18C}"/>
              </a:ext>
            </a:extLst>
          </p:cNvPr>
          <p:cNvSpPr/>
          <p:nvPr/>
        </p:nvSpPr>
        <p:spPr>
          <a:xfrm>
            <a:off x="4813428" y="3278172"/>
            <a:ext cx="2474614" cy="4156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4DD55DA-4E8D-6FFC-B2B5-338DA6A98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538" y="4214402"/>
            <a:ext cx="7197666" cy="205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05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/>
              <a:t>(TNC) Unsupervised Representation Learning for Time Series with Temporal Neighborhood Coding</a:t>
            </a:r>
            <a:endParaRPr lang="en-US" altLang="zh-TW" sz="2400" b="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43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2275C67-CCE1-B877-9D55-41F14233A52F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90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TNC </a:t>
            </a:r>
            <a:r>
              <a:rPr lang="en-US" dirty="0"/>
              <a:t>– Framework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44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AB5FE36-3934-997D-0754-AEDA5279D8ED}"/>
              </a:ext>
            </a:extLst>
          </p:cNvPr>
          <p:cNvGrpSpPr/>
          <p:nvPr/>
        </p:nvGrpSpPr>
        <p:grpSpPr>
          <a:xfrm>
            <a:off x="484980" y="1537175"/>
            <a:ext cx="11326806" cy="3740995"/>
            <a:chOff x="484980" y="1537175"/>
            <a:chExt cx="11326806" cy="3740995"/>
          </a:xfrm>
        </p:grpSpPr>
        <p:pic>
          <p:nvPicPr>
            <p:cNvPr id="6" name="圖片 5" descr="一張含有 文字 的圖片&#10;&#10;自動產生的描述">
              <a:extLst>
                <a:ext uri="{FF2B5EF4-FFF2-40B4-BE49-F238E27FC236}">
                  <a16:creationId xmlns:a16="http://schemas.microsoft.com/office/drawing/2014/main" id="{3175B40D-CDC4-76BD-1787-2D576573C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0814"/>
            <a:stretch/>
          </p:blipFill>
          <p:spPr>
            <a:xfrm>
              <a:off x="484980" y="2030445"/>
              <a:ext cx="11326806" cy="3247725"/>
            </a:xfrm>
            <a:prstGeom prst="rect">
              <a:avLst/>
            </a:prstGeom>
          </p:spPr>
        </p:pic>
        <p:pic>
          <p:nvPicPr>
            <p:cNvPr id="8" name="圖片 7" descr="一張含有 文字 的圖片&#10;&#10;自動產生的描述">
              <a:extLst>
                <a:ext uri="{FF2B5EF4-FFF2-40B4-BE49-F238E27FC236}">
                  <a16:creationId xmlns:a16="http://schemas.microsoft.com/office/drawing/2014/main" id="{E14D2D2B-DAE5-FB45-59D5-E9BF1CB42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91" b="31920"/>
            <a:stretch/>
          </p:blipFill>
          <p:spPr>
            <a:xfrm>
              <a:off x="484980" y="1537175"/>
              <a:ext cx="11326806" cy="49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967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78486F32-8696-DDD3-BC4A-A900FF61C96C}"/>
              </a:ext>
            </a:extLst>
          </p:cNvPr>
          <p:cNvGrpSpPr/>
          <p:nvPr/>
        </p:nvGrpSpPr>
        <p:grpSpPr>
          <a:xfrm>
            <a:off x="484980" y="1537175"/>
            <a:ext cx="11326806" cy="3740995"/>
            <a:chOff x="484980" y="1537175"/>
            <a:chExt cx="11326806" cy="3740995"/>
          </a:xfrm>
        </p:grpSpPr>
        <p:pic>
          <p:nvPicPr>
            <p:cNvPr id="23" name="圖片 22" descr="一張含有 文字 的圖片&#10;&#10;自動產生的描述">
              <a:extLst>
                <a:ext uri="{FF2B5EF4-FFF2-40B4-BE49-F238E27FC236}">
                  <a16:creationId xmlns:a16="http://schemas.microsoft.com/office/drawing/2014/main" id="{910B6A0C-9D9F-F9F0-B265-ECF0C7FA3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0814"/>
            <a:stretch/>
          </p:blipFill>
          <p:spPr>
            <a:xfrm>
              <a:off x="484980" y="2030445"/>
              <a:ext cx="11326806" cy="3247725"/>
            </a:xfrm>
            <a:prstGeom prst="rect">
              <a:avLst/>
            </a:prstGeom>
          </p:spPr>
        </p:pic>
        <p:pic>
          <p:nvPicPr>
            <p:cNvPr id="24" name="圖片 23" descr="一張含有 文字 的圖片&#10;&#10;自動產生的描述">
              <a:extLst>
                <a:ext uri="{FF2B5EF4-FFF2-40B4-BE49-F238E27FC236}">
                  <a16:creationId xmlns:a16="http://schemas.microsoft.com/office/drawing/2014/main" id="{824D4519-073D-6431-8A46-057248750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91" b="31920"/>
            <a:stretch/>
          </p:blipFill>
          <p:spPr>
            <a:xfrm>
              <a:off x="484980" y="1537175"/>
              <a:ext cx="11326806" cy="493270"/>
            </a:xfrm>
            <a:prstGeom prst="rect">
              <a:avLst/>
            </a:prstGeom>
          </p:spPr>
        </p:pic>
      </p:grpSp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TNC </a:t>
            </a:r>
            <a:r>
              <a:rPr lang="en-US" dirty="0"/>
              <a:t>– Local Smoothness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45</a:t>
            </a:fld>
            <a:endParaRPr lang="en-US"/>
          </a:p>
        </p:txBody>
      </p:sp>
      <p:sp>
        <p:nvSpPr>
          <p:cNvPr id="2" name="動作按鈕: 移至首頁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8B3DBA-30D3-4A67-17E4-27E79544290E}"/>
              </a:ext>
            </a:extLst>
          </p:cNvPr>
          <p:cNvSpPr/>
          <p:nvPr/>
        </p:nvSpPr>
        <p:spPr>
          <a:xfrm>
            <a:off x="484980" y="3332493"/>
            <a:ext cx="11326806" cy="1945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BCE6919-53F1-2004-BCB3-30A949A0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38" y="3425107"/>
            <a:ext cx="6506483" cy="562053"/>
          </a:xfrm>
          <a:prstGeom prst="rect">
            <a:avLst/>
          </a:prstGeom>
        </p:spPr>
      </p:pic>
      <p:pic>
        <p:nvPicPr>
          <p:cNvPr id="10" name="內容版面配置區 5" descr="一張含有 文字, 白板 的圖片&#10;&#10;自動產生的描述">
            <a:extLst>
              <a:ext uri="{FF2B5EF4-FFF2-40B4-BE49-F238E27FC236}">
                <a16:creationId xmlns:a16="http://schemas.microsoft.com/office/drawing/2014/main" id="{D74A7443-05EC-C7BC-9D95-B8CADB406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7" b="18954"/>
          <a:stretch/>
        </p:blipFill>
        <p:spPr>
          <a:xfrm>
            <a:off x="3607743" y="4125041"/>
            <a:ext cx="2800580" cy="2687692"/>
          </a:xfrm>
        </p:spPr>
      </p:pic>
      <p:pic>
        <p:nvPicPr>
          <p:cNvPr id="11" name="圖片 10" descr="一張含有 文字, 個人, 男人, 直立的 的圖片&#10;&#10;自動產生的描述">
            <a:extLst>
              <a:ext uri="{FF2B5EF4-FFF2-40B4-BE49-F238E27FC236}">
                <a16:creationId xmlns:a16="http://schemas.microsoft.com/office/drawing/2014/main" id="{D7D10A30-D1B8-F875-79D5-81C1E70C86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53" b="18568"/>
          <a:stretch/>
        </p:blipFill>
        <p:spPr>
          <a:xfrm>
            <a:off x="512755" y="4125041"/>
            <a:ext cx="3094988" cy="2687692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FB8EBA1-4095-D210-87D5-2B3C9C336DEE}"/>
              </a:ext>
            </a:extLst>
          </p:cNvPr>
          <p:cNvSpPr/>
          <p:nvPr/>
        </p:nvSpPr>
        <p:spPr>
          <a:xfrm>
            <a:off x="33173" y="3383733"/>
            <a:ext cx="6783355" cy="3429000"/>
          </a:xfrm>
          <a:prstGeom prst="roundRect">
            <a:avLst>
              <a:gd name="adj" fmla="val 346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3A37298-9E39-729C-0255-5980647CF060}"/>
              </a:ext>
            </a:extLst>
          </p:cNvPr>
          <p:cNvSpPr txBox="1"/>
          <p:nvPr/>
        </p:nvSpPr>
        <p:spPr>
          <a:xfrm>
            <a:off x="6800429" y="6464657"/>
            <a:ext cx="445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ffectLst/>
              </a:rPr>
              <a:t>Augmented Dickey-Fuller (ADF)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statistical test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05D66D7-C645-22F0-C33D-1CC0BF267FB0}"/>
              </a:ext>
            </a:extLst>
          </p:cNvPr>
          <p:cNvSpPr txBox="1"/>
          <p:nvPr/>
        </p:nvSpPr>
        <p:spPr>
          <a:xfrm>
            <a:off x="8293632" y="5200213"/>
            <a:ext cx="3235768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💡</a:t>
            </a:r>
            <a:r>
              <a:rPr lang="en-US" altLang="zh-TW" dirty="0"/>
              <a:t>E</a:t>
            </a:r>
            <a:r>
              <a:rPr lang="en-US" altLang="zh-TW" dirty="0">
                <a:effectLst/>
              </a:rPr>
              <a:t>ach window’s neighborhood </a:t>
            </a:r>
            <a:br>
              <a:rPr lang="en-US" altLang="zh-TW" dirty="0">
                <a:effectLst/>
              </a:rPr>
            </a:br>
            <a:r>
              <a:rPr lang="en-US" altLang="zh-TW" dirty="0">
                <a:effectLst/>
              </a:rPr>
              <a:t>      range may vary in size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7A3D90C-FB62-E79F-8166-D3A5AB50E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452" y="3433790"/>
            <a:ext cx="5273421" cy="82720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D66CD87-3D3F-11DD-4719-423FCD52B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3452" y="4309165"/>
            <a:ext cx="5036057" cy="631514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E81FED31-B264-71EA-2C3B-AB9F4431A116}"/>
              </a:ext>
            </a:extLst>
          </p:cNvPr>
          <p:cNvSpPr/>
          <p:nvPr/>
        </p:nvSpPr>
        <p:spPr>
          <a:xfrm>
            <a:off x="7278004" y="4335132"/>
            <a:ext cx="187019" cy="1870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5BD5354-B3EC-1711-6D14-B9FCCE361D43}"/>
              </a:ext>
            </a:extLst>
          </p:cNvPr>
          <p:cNvCxnSpPr/>
          <p:nvPr/>
        </p:nvCxnSpPr>
        <p:spPr>
          <a:xfrm>
            <a:off x="7378574" y="4590107"/>
            <a:ext cx="0" cy="1874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6FBF595-0CCC-44F7-9CDC-1E8B4A512FDE}"/>
              </a:ext>
            </a:extLst>
          </p:cNvPr>
          <p:cNvSpPr txBox="1"/>
          <p:nvPr/>
        </p:nvSpPr>
        <p:spPr>
          <a:xfrm>
            <a:off x="178738" y="100315"/>
            <a:ext cx="546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Determine “neighborhood” using ADF test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AD1A35C-ABEA-F9B8-E545-75171FBAB493}"/>
              </a:ext>
            </a:extLst>
          </p:cNvPr>
          <p:cNvSpPr txBox="1"/>
          <p:nvPr/>
        </p:nvSpPr>
        <p:spPr>
          <a:xfrm>
            <a:off x="7246688" y="19962"/>
            <a:ext cx="4890185" cy="12003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Two ways to determine positive pairs:</a:t>
            </a:r>
          </a:p>
          <a:p>
            <a:pPr marL="457200" indent="-457200">
              <a:buAutoNum type="arabicPeriod"/>
            </a:pPr>
            <a:r>
              <a:rPr lang="en-US" altLang="zh-TW" sz="2400" dirty="0">
                <a:solidFill>
                  <a:srgbClr val="00B050"/>
                </a:solidFill>
              </a:rPr>
              <a:t>Augmentation</a:t>
            </a:r>
          </a:p>
          <a:p>
            <a:pPr marL="457200" indent="-457200">
              <a:buAutoNum type="arabicPeriod"/>
            </a:pPr>
            <a:r>
              <a:rPr lang="en-US" altLang="zh-TW" sz="2400" dirty="0">
                <a:solidFill>
                  <a:srgbClr val="00B050"/>
                </a:solidFill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1860468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TNC </a:t>
            </a:r>
            <a:r>
              <a:rPr lang="en-US" dirty="0"/>
              <a:t>– Encoder and Discriminator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46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C8B9475-B1D1-42A2-C3AB-0E2F01F067B1}"/>
              </a:ext>
            </a:extLst>
          </p:cNvPr>
          <p:cNvGrpSpPr/>
          <p:nvPr/>
        </p:nvGrpSpPr>
        <p:grpSpPr>
          <a:xfrm>
            <a:off x="484980" y="1537175"/>
            <a:ext cx="11326806" cy="3740995"/>
            <a:chOff x="484980" y="1537175"/>
            <a:chExt cx="11326806" cy="3740995"/>
          </a:xfrm>
        </p:grpSpPr>
        <p:pic>
          <p:nvPicPr>
            <p:cNvPr id="8" name="圖片 7" descr="一張含有 文字 的圖片&#10;&#10;自動產生的描述">
              <a:extLst>
                <a:ext uri="{FF2B5EF4-FFF2-40B4-BE49-F238E27FC236}">
                  <a16:creationId xmlns:a16="http://schemas.microsoft.com/office/drawing/2014/main" id="{F9888741-B7CD-7671-18D8-92361B26F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0814"/>
            <a:stretch/>
          </p:blipFill>
          <p:spPr>
            <a:xfrm>
              <a:off x="484980" y="2030445"/>
              <a:ext cx="11326806" cy="3247725"/>
            </a:xfrm>
            <a:prstGeom prst="rect">
              <a:avLst/>
            </a:prstGeom>
          </p:spPr>
        </p:pic>
        <p:pic>
          <p:nvPicPr>
            <p:cNvPr id="9" name="圖片 8" descr="一張含有 文字 的圖片&#10;&#10;自動產生的描述">
              <a:extLst>
                <a:ext uri="{FF2B5EF4-FFF2-40B4-BE49-F238E27FC236}">
                  <a16:creationId xmlns:a16="http://schemas.microsoft.com/office/drawing/2014/main" id="{053608E3-8035-6795-1B08-035D4F220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91" b="31920"/>
            <a:stretch/>
          </p:blipFill>
          <p:spPr>
            <a:xfrm>
              <a:off x="484980" y="1537175"/>
              <a:ext cx="11326806" cy="49327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528148E-260A-1C14-DCC9-8963CE7293BA}"/>
              </a:ext>
            </a:extLst>
          </p:cNvPr>
          <p:cNvSpPr/>
          <p:nvPr/>
        </p:nvSpPr>
        <p:spPr>
          <a:xfrm flipV="1">
            <a:off x="484980" y="1537175"/>
            <a:ext cx="11326806" cy="17953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FE2A533-54FC-3A00-931E-EEBA41BE5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80" y="1304476"/>
            <a:ext cx="7454240" cy="1941134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27988AD-5AA5-09D5-2497-786D02ABDC31}"/>
              </a:ext>
            </a:extLst>
          </p:cNvPr>
          <p:cNvSpPr/>
          <p:nvPr/>
        </p:nvSpPr>
        <p:spPr>
          <a:xfrm>
            <a:off x="3331675" y="2942376"/>
            <a:ext cx="3286408" cy="2601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C77F60-88DF-4AB9-1FD1-F344B6E0ABA6}"/>
              </a:ext>
            </a:extLst>
          </p:cNvPr>
          <p:cNvSpPr txBox="1"/>
          <p:nvPr/>
        </p:nvSpPr>
        <p:spPr>
          <a:xfrm>
            <a:off x="1602463" y="5617927"/>
            <a:ext cx="3754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u="sng" dirty="0"/>
              <a:t>Encoder</a:t>
            </a:r>
            <a:r>
              <a:rPr lang="en-US" altLang="zh-TW" sz="2400" dirty="0"/>
              <a:t>: a single-layer RNN</a:t>
            </a:r>
          </a:p>
          <a:p>
            <a:r>
              <a:rPr lang="en-US" altLang="zh-TW" sz="2400" b="1" i="1" u="sng" dirty="0"/>
              <a:t>Discriminator</a:t>
            </a:r>
            <a:r>
              <a:rPr lang="en-US" altLang="zh-TW" sz="2400" dirty="0"/>
              <a:t>: a 2-layer MLP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90226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群組 21">
            <a:extLst>
              <a:ext uri="{FF2B5EF4-FFF2-40B4-BE49-F238E27FC236}">
                <a16:creationId xmlns:a16="http://schemas.microsoft.com/office/drawing/2014/main" id="{78486F32-8696-DDD3-BC4A-A900FF61C96C}"/>
              </a:ext>
            </a:extLst>
          </p:cNvPr>
          <p:cNvGrpSpPr/>
          <p:nvPr/>
        </p:nvGrpSpPr>
        <p:grpSpPr>
          <a:xfrm>
            <a:off x="484980" y="1537175"/>
            <a:ext cx="11326806" cy="3740995"/>
            <a:chOff x="484980" y="1537175"/>
            <a:chExt cx="11326806" cy="3740995"/>
          </a:xfrm>
        </p:grpSpPr>
        <p:pic>
          <p:nvPicPr>
            <p:cNvPr id="23" name="圖片 22" descr="一張含有 文字 的圖片&#10;&#10;自動產生的描述">
              <a:extLst>
                <a:ext uri="{FF2B5EF4-FFF2-40B4-BE49-F238E27FC236}">
                  <a16:creationId xmlns:a16="http://schemas.microsoft.com/office/drawing/2014/main" id="{910B6A0C-9D9F-F9F0-B265-ECF0C7FA3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0814"/>
            <a:stretch/>
          </p:blipFill>
          <p:spPr>
            <a:xfrm>
              <a:off x="484980" y="2030445"/>
              <a:ext cx="11326806" cy="3247725"/>
            </a:xfrm>
            <a:prstGeom prst="rect">
              <a:avLst/>
            </a:prstGeom>
          </p:spPr>
        </p:pic>
        <p:pic>
          <p:nvPicPr>
            <p:cNvPr id="24" name="圖片 23" descr="一張含有 文字 的圖片&#10;&#10;自動產生的描述">
              <a:extLst>
                <a:ext uri="{FF2B5EF4-FFF2-40B4-BE49-F238E27FC236}">
                  <a16:creationId xmlns:a16="http://schemas.microsoft.com/office/drawing/2014/main" id="{824D4519-073D-6431-8A46-057248750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91" b="31920"/>
            <a:stretch/>
          </p:blipFill>
          <p:spPr>
            <a:xfrm>
              <a:off x="484980" y="1537175"/>
              <a:ext cx="11326806" cy="493270"/>
            </a:xfrm>
            <a:prstGeom prst="rect">
              <a:avLst/>
            </a:prstGeom>
          </p:spPr>
        </p:pic>
      </p:grpSp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dirty="0"/>
              <a:t>TNC </a:t>
            </a:r>
            <a:r>
              <a:rPr lang="en-US" altLang="zh-TW" dirty="0"/>
              <a:t>– Sampling Bias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47</a:t>
            </a:fld>
            <a:endParaRPr lang="en-US"/>
          </a:p>
        </p:txBody>
      </p:sp>
      <p:sp>
        <p:nvSpPr>
          <p:cNvPr id="2" name="動作按鈕: 移至首頁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8B3DBA-30D3-4A67-17E4-27E79544290E}"/>
              </a:ext>
            </a:extLst>
          </p:cNvPr>
          <p:cNvSpPr/>
          <p:nvPr/>
        </p:nvSpPr>
        <p:spPr>
          <a:xfrm>
            <a:off x="484980" y="3332493"/>
            <a:ext cx="11326806" cy="1945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6C68D10-2F0E-230B-B5DF-9E1834EE9D32}"/>
              </a:ext>
            </a:extLst>
          </p:cNvPr>
          <p:cNvCxnSpPr/>
          <p:nvPr/>
        </p:nvCxnSpPr>
        <p:spPr>
          <a:xfrm>
            <a:off x="11018067" y="1294645"/>
            <a:ext cx="0" cy="12222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C4A7085-2B5D-B2DB-5029-81CF84584A45}"/>
              </a:ext>
            </a:extLst>
          </p:cNvPr>
          <p:cNvSpPr txBox="1"/>
          <p:nvPr/>
        </p:nvSpPr>
        <p:spPr>
          <a:xfrm>
            <a:off x="7335478" y="679389"/>
            <a:ext cx="4856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It won’t always be a negative sample!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708E1B2E-3FF9-96DC-D15A-4020B414A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64" y="3431070"/>
            <a:ext cx="5708430" cy="3387040"/>
          </a:xfrm>
          <a:prstGeom prst="rect">
            <a:avLst/>
          </a:prstGeom>
        </p:spPr>
      </p:pic>
      <p:sp>
        <p:nvSpPr>
          <p:cNvPr id="27" name="禁止標誌 26">
            <a:extLst>
              <a:ext uri="{FF2B5EF4-FFF2-40B4-BE49-F238E27FC236}">
                <a16:creationId xmlns:a16="http://schemas.microsoft.com/office/drawing/2014/main" id="{ACCE4459-F344-28D3-3396-586FBC25E304}"/>
              </a:ext>
            </a:extLst>
          </p:cNvPr>
          <p:cNvSpPr/>
          <p:nvPr/>
        </p:nvSpPr>
        <p:spPr>
          <a:xfrm>
            <a:off x="7933524" y="3654307"/>
            <a:ext cx="2743200" cy="27432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436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b="0" dirty="0"/>
              <a:t>(TS2Vec) TS2Vec: Towards Universal Representation of Time Series</a:t>
            </a:r>
            <a:endParaRPr lang="en-US" altLang="zh-TW" sz="2400" b="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48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2275C67-CCE1-B877-9D55-41F14233A52F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824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TS2Vec</a:t>
            </a:r>
            <a:r>
              <a:rPr lang="en-US" altLang="zh-TW" sz="4400" b="0" dirty="0"/>
              <a:t> </a:t>
            </a:r>
            <a:r>
              <a:rPr lang="en-US" dirty="0"/>
              <a:t>– Framework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49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3FFC47A-B2CC-21FB-BCBE-A44FDF198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4" r="13486" b="13089"/>
          <a:stretch/>
        </p:blipFill>
        <p:spPr>
          <a:xfrm>
            <a:off x="1200827" y="1423885"/>
            <a:ext cx="9790345" cy="52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0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F093A-0ACF-61F4-3B98-009F4A39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Definition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0AFB90A-3C21-1E38-E4DE-36C431A71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099291" cy="496447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b="1" dirty="0"/>
                  <a:t>Input</a:t>
                </a:r>
              </a:p>
              <a:p>
                <a:pPr lvl="1"/>
                <a:r>
                  <a:rPr lang="en-US" altLang="zh-TW" dirty="0"/>
                  <a:t>A time series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altLang="zh-TW" dirty="0"/>
                  <a:t> within a set of time series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zh-TW" dirty="0"/>
                  <a:t> is the number of measurements over time, and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zh-TW" dirty="0"/>
                  <a:t> is the number of features.</a:t>
                </a:r>
                <a:endParaRPr lang="en-US" altLang="zh-TW" dirty="0"/>
              </a:p>
              <a:p>
                <a:r>
                  <a:rPr lang="en-US" altLang="zh-TW" b="1" dirty="0">
                    <a:solidFill>
                      <a:schemeClr val="accent1"/>
                    </a:solidFill>
                  </a:rPr>
                  <a:t>Our Goal</a:t>
                </a:r>
              </a:p>
              <a:p>
                <a:pPr lvl="1"/>
                <a:r>
                  <a:rPr lang="en-US" altLang="zh-TW" dirty="0">
                    <a:solidFill>
                      <a:schemeClr val="accent1"/>
                    </a:solidFill>
                  </a:rPr>
                  <a:t>A nonlinear embedding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accent1"/>
                    </a:solidFill>
                  </a:rPr>
                  <a:t> that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accent1"/>
                    </a:solidFill>
                  </a:rPr>
                  <a:t> to its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>
                  <a:solidFill>
                    <a:schemeClr val="accent1"/>
                  </a:solidFill>
                </a:endParaRPr>
              </a:p>
              <a:p>
                <a:r>
                  <a:rPr lang="en-US" altLang="zh-TW" b="1" dirty="0"/>
                  <a:t>Output</a:t>
                </a:r>
              </a:p>
              <a:p>
                <a:pPr lvl="1"/>
                <a:r>
                  <a:rPr kumimoji="1" lang="en-US" altLang="zh-TW" sz="2400" dirty="0"/>
                  <a:t>The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kumimoji="1" lang="en-US" altLang="zh-TW" sz="2400" dirty="0"/>
                  <a:t> that best describes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0AFB90A-3C21-1E38-E4DE-36C431A71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099291" cy="4964471"/>
              </a:xfrm>
              <a:blipFill>
                <a:blip r:embed="rId2"/>
                <a:stretch>
                  <a:fillRect l="-1800" t="-1963" r="-11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15763A-BB50-73F0-570C-39582E74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</a:t>
            </a:fld>
            <a:endParaRPr lang="en-US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9B28514-DBA2-F86C-99EA-A720203A3AB9}"/>
              </a:ext>
            </a:extLst>
          </p:cNvPr>
          <p:cNvGrpSpPr/>
          <p:nvPr/>
        </p:nvGrpSpPr>
        <p:grpSpPr>
          <a:xfrm rot="16200000">
            <a:off x="6561212" y="784464"/>
            <a:ext cx="6148704" cy="4776179"/>
            <a:chOff x="4941543" y="-744576"/>
            <a:chExt cx="6148704" cy="7017328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BD625A7-9E7C-5501-1942-39E8A2164717}"/>
                </a:ext>
              </a:extLst>
            </p:cNvPr>
            <p:cNvSpPr/>
            <p:nvPr/>
          </p:nvSpPr>
          <p:spPr>
            <a:xfrm>
              <a:off x="8272455" y="1473016"/>
              <a:ext cx="2618913" cy="479973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2A3C131-2355-78E1-0E44-92640523EFCD}"/>
                </a:ext>
              </a:extLst>
            </p:cNvPr>
            <p:cNvSpPr/>
            <p:nvPr/>
          </p:nvSpPr>
          <p:spPr>
            <a:xfrm>
              <a:off x="8655675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D5AE6EC-F422-3CA6-7CC2-D496BB08553D}"/>
                </a:ext>
              </a:extLst>
            </p:cNvPr>
            <p:cNvSpPr/>
            <p:nvPr/>
          </p:nvSpPr>
          <p:spPr>
            <a:xfrm>
              <a:off x="9375136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ABB737F-3EE3-7719-BF90-1120F8D05C99}"/>
                </a:ext>
              </a:extLst>
            </p:cNvPr>
            <p:cNvSpPr/>
            <p:nvPr/>
          </p:nvSpPr>
          <p:spPr>
            <a:xfrm>
              <a:off x="10094597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65967D7-AEE0-5CFD-C61A-FDDD8BCB2C43}"/>
                </a:ext>
              </a:extLst>
            </p:cNvPr>
            <p:cNvSpPr/>
            <p:nvPr/>
          </p:nvSpPr>
          <p:spPr>
            <a:xfrm>
              <a:off x="8655675" y="2528526"/>
              <a:ext cx="433526" cy="446150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3EF68CE-3BFE-1464-6596-923F33B86D15}"/>
                </a:ext>
              </a:extLst>
            </p:cNvPr>
            <p:cNvSpPr/>
            <p:nvPr/>
          </p:nvSpPr>
          <p:spPr>
            <a:xfrm>
              <a:off x="9375136" y="2528526"/>
              <a:ext cx="433526" cy="446150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339CD8D-D347-77FA-5C68-334BC6681901}"/>
                </a:ext>
              </a:extLst>
            </p:cNvPr>
            <p:cNvSpPr/>
            <p:nvPr/>
          </p:nvSpPr>
          <p:spPr>
            <a:xfrm>
              <a:off x="10094597" y="2528526"/>
              <a:ext cx="433526" cy="446150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9539AC4-8E72-9DBB-BF4B-D8B18E60B5B5}"/>
                </a:ext>
              </a:extLst>
            </p:cNvPr>
            <p:cNvSpPr/>
            <p:nvPr/>
          </p:nvSpPr>
          <p:spPr>
            <a:xfrm>
              <a:off x="8655675" y="3284608"/>
              <a:ext cx="433526" cy="446150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3D85266-6B23-649E-BF97-C3216F47E68E}"/>
                </a:ext>
              </a:extLst>
            </p:cNvPr>
            <p:cNvSpPr/>
            <p:nvPr/>
          </p:nvSpPr>
          <p:spPr>
            <a:xfrm>
              <a:off x="9375136" y="3284608"/>
              <a:ext cx="433526" cy="446150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FD1867E-F51C-6D9F-53B3-A229D5A0D9D7}"/>
                </a:ext>
              </a:extLst>
            </p:cNvPr>
            <p:cNvSpPr/>
            <p:nvPr/>
          </p:nvSpPr>
          <p:spPr>
            <a:xfrm>
              <a:off x="10094597" y="3284608"/>
              <a:ext cx="433526" cy="446150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44CFF66-3A1A-9B90-1BCF-38DC97685901}"/>
                </a:ext>
              </a:extLst>
            </p:cNvPr>
            <p:cNvSpPr/>
            <p:nvPr/>
          </p:nvSpPr>
          <p:spPr>
            <a:xfrm>
              <a:off x="8655675" y="4036230"/>
              <a:ext cx="433526" cy="44615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7C29915-BC3F-436B-714E-4870B90497DB}"/>
                </a:ext>
              </a:extLst>
            </p:cNvPr>
            <p:cNvSpPr/>
            <p:nvPr/>
          </p:nvSpPr>
          <p:spPr>
            <a:xfrm>
              <a:off x="9375136" y="4036230"/>
              <a:ext cx="433526" cy="44615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1A83176-C25F-0CE9-A2E1-294DC9B42215}"/>
                </a:ext>
              </a:extLst>
            </p:cNvPr>
            <p:cNvSpPr/>
            <p:nvPr/>
          </p:nvSpPr>
          <p:spPr>
            <a:xfrm>
              <a:off x="10094597" y="4036230"/>
              <a:ext cx="433526" cy="44615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41C1541-381E-52B7-A1DF-474ACB3E5498}"/>
                </a:ext>
              </a:extLst>
            </p:cNvPr>
            <p:cNvSpPr/>
            <p:nvPr/>
          </p:nvSpPr>
          <p:spPr>
            <a:xfrm>
              <a:off x="8655675" y="4787852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AC3B665-0BBB-8361-FE40-10787BD3B1D2}"/>
                </a:ext>
              </a:extLst>
            </p:cNvPr>
            <p:cNvSpPr/>
            <p:nvPr/>
          </p:nvSpPr>
          <p:spPr>
            <a:xfrm>
              <a:off x="9375136" y="4787852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E3F7704-3E81-E754-7D20-B030709332C0}"/>
                </a:ext>
              </a:extLst>
            </p:cNvPr>
            <p:cNvSpPr/>
            <p:nvPr/>
          </p:nvSpPr>
          <p:spPr>
            <a:xfrm>
              <a:off x="10094597" y="4787852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A5AF964-1A72-0BA0-01BA-4F2C71D2680C}"/>
                </a:ext>
              </a:extLst>
            </p:cNvPr>
            <p:cNvSpPr/>
            <p:nvPr/>
          </p:nvSpPr>
          <p:spPr>
            <a:xfrm>
              <a:off x="8655675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E77630E-C008-B2DE-870B-1CF55AECEF35}"/>
                </a:ext>
              </a:extLst>
            </p:cNvPr>
            <p:cNvSpPr/>
            <p:nvPr/>
          </p:nvSpPr>
          <p:spPr>
            <a:xfrm>
              <a:off x="9375136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DC851D4B-7232-60CF-B8BD-0DFD941648A1}"/>
                </a:ext>
              </a:extLst>
            </p:cNvPr>
            <p:cNvSpPr/>
            <p:nvPr/>
          </p:nvSpPr>
          <p:spPr>
            <a:xfrm>
              <a:off x="10094597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D23A7039-193C-EDDF-C255-E57069A88114}"/>
                </a:ext>
              </a:extLst>
            </p:cNvPr>
            <p:cNvSpPr/>
            <p:nvPr/>
          </p:nvSpPr>
          <p:spPr>
            <a:xfrm>
              <a:off x="8079495" y="1623996"/>
              <a:ext cx="3010752" cy="22588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551191F1-73A7-5715-E917-26D84725C75E}"/>
                </a:ext>
              </a:extLst>
            </p:cNvPr>
            <p:cNvSpPr txBox="1"/>
            <p:nvPr/>
          </p:nvSpPr>
          <p:spPr>
            <a:xfrm rot="5400000">
              <a:off x="7119179" y="3577386"/>
              <a:ext cx="11495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time</a:t>
              </a: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A54CF11B-902D-E0FD-5E90-C00084AB608E}"/>
                </a:ext>
              </a:extLst>
            </p:cNvPr>
            <p:cNvSpPr txBox="1"/>
            <p:nvPr/>
          </p:nvSpPr>
          <p:spPr>
            <a:xfrm rot="5400000">
              <a:off x="8680065" y="-63911"/>
              <a:ext cx="182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features</a:t>
              </a:r>
            </a:p>
          </p:txBody>
        </p: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CAFE4B55-69FF-8E7B-7ED7-8F386FB4A83A}"/>
                </a:ext>
              </a:extLst>
            </p:cNvPr>
            <p:cNvCxnSpPr>
              <a:cxnSpLocks/>
            </p:cNvCxnSpPr>
            <p:nvPr/>
          </p:nvCxnSpPr>
          <p:spPr>
            <a:xfrm>
              <a:off x="8272454" y="1168612"/>
              <a:ext cx="2618913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6A4999AD-55E2-B147-4A25-93FAFD0D4CB6}"/>
                </a:ext>
              </a:extLst>
            </p:cNvPr>
            <p:cNvCxnSpPr>
              <a:cxnSpLocks/>
            </p:cNvCxnSpPr>
            <p:nvPr/>
          </p:nvCxnSpPr>
          <p:spPr>
            <a:xfrm>
              <a:off x="7918204" y="1473017"/>
              <a:ext cx="0" cy="4799735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A380DC39-2CF0-BC20-63F1-78E821A1EA25}"/>
                </a:ext>
              </a:extLst>
            </p:cNvPr>
            <p:cNvSpPr/>
            <p:nvPr/>
          </p:nvSpPr>
          <p:spPr>
            <a:xfrm>
              <a:off x="8079495" y="2376919"/>
              <a:ext cx="3010752" cy="2258827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6B5935C-B595-451A-5485-6B1F48EA8FAC}"/>
                </a:ext>
              </a:extLst>
            </p:cNvPr>
            <p:cNvSpPr/>
            <p:nvPr/>
          </p:nvSpPr>
          <p:spPr>
            <a:xfrm>
              <a:off x="6665469" y="3284608"/>
              <a:ext cx="433526" cy="44614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4FC1F2E9-799B-0097-77C6-FC8B0088EBD9}"/>
                </a:ext>
              </a:extLst>
            </p:cNvPr>
            <p:cNvSpPr/>
            <p:nvPr/>
          </p:nvSpPr>
          <p:spPr>
            <a:xfrm>
              <a:off x="6130368" y="3284608"/>
              <a:ext cx="433526" cy="44614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716A85E-083C-50D0-C6BD-CF96836B65FD}"/>
                </a:ext>
              </a:extLst>
            </p:cNvPr>
            <p:cNvSpPr/>
            <p:nvPr/>
          </p:nvSpPr>
          <p:spPr>
            <a:xfrm>
              <a:off x="5595267" y="3284611"/>
              <a:ext cx="433526" cy="44614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EF4CAE2A-54B0-5F79-5ACF-2D4501236193}"/>
                </a:ext>
              </a:extLst>
            </p:cNvPr>
            <p:cNvSpPr/>
            <p:nvPr/>
          </p:nvSpPr>
          <p:spPr>
            <a:xfrm>
              <a:off x="5060183" y="3284611"/>
              <a:ext cx="433526" cy="44614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1A15FA9-652D-9F80-6F8B-4E228DBF69F5}"/>
                </a:ext>
              </a:extLst>
            </p:cNvPr>
            <p:cNvSpPr/>
            <p:nvPr/>
          </p:nvSpPr>
          <p:spPr>
            <a:xfrm>
              <a:off x="6665469" y="4036231"/>
              <a:ext cx="433526" cy="446149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7F0E1F35-BD1C-55F9-2F63-2A9923DACFBC}"/>
                </a:ext>
              </a:extLst>
            </p:cNvPr>
            <p:cNvSpPr/>
            <p:nvPr/>
          </p:nvSpPr>
          <p:spPr>
            <a:xfrm>
              <a:off x="6130368" y="4036231"/>
              <a:ext cx="433526" cy="446149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C1EFDFA-8A76-FEAB-3661-FA6027DAE0F2}"/>
                </a:ext>
              </a:extLst>
            </p:cNvPr>
            <p:cNvSpPr/>
            <p:nvPr/>
          </p:nvSpPr>
          <p:spPr>
            <a:xfrm>
              <a:off x="5595267" y="4036231"/>
              <a:ext cx="433526" cy="446149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A2F5610-FBC1-6B47-9E78-38A0EA751EBD}"/>
                </a:ext>
              </a:extLst>
            </p:cNvPr>
            <p:cNvSpPr/>
            <p:nvPr/>
          </p:nvSpPr>
          <p:spPr>
            <a:xfrm>
              <a:off x="5060183" y="4036234"/>
              <a:ext cx="433526" cy="446149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D661AAB7-ADAC-E2E1-9EF4-B87D646FB8CA}"/>
                </a:ext>
              </a:extLst>
            </p:cNvPr>
            <p:cNvSpPr/>
            <p:nvPr/>
          </p:nvSpPr>
          <p:spPr>
            <a:xfrm>
              <a:off x="4941554" y="3103306"/>
              <a:ext cx="2272418" cy="75292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F82516C7-F2A4-4077-F142-0ED822CB71C8}"/>
                </a:ext>
              </a:extLst>
            </p:cNvPr>
            <p:cNvSpPr/>
            <p:nvPr/>
          </p:nvSpPr>
          <p:spPr>
            <a:xfrm>
              <a:off x="4941543" y="3896127"/>
              <a:ext cx="2272422" cy="752921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7" name="箭號: 弧形右彎 76">
            <a:extLst>
              <a:ext uri="{FF2B5EF4-FFF2-40B4-BE49-F238E27FC236}">
                <a16:creationId xmlns:a16="http://schemas.microsoft.com/office/drawing/2014/main" id="{D1F2BB7A-F783-F21D-A832-8287EA5DBAC1}"/>
              </a:ext>
            </a:extLst>
          </p:cNvPr>
          <p:cNvSpPr/>
          <p:nvPr/>
        </p:nvSpPr>
        <p:spPr>
          <a:xfrm rot="20214963">
            <a:off x="8687543" y="3255951"/>
            <a:ext cx="893419" cy="162917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771DEFCC-B388-77EE-FC27-18C28D3D84D5}"/>
                  </a:ext>
                </a:extLst>
              </p:cNvPr>
              <p:cNvSpPr txBox="1"/>
              <p:nvPr/>
            </p:nvSpPr>
            <p:spPr>
              <a:xfrm>
                <a:off x="8044773" y="3858620"/>
                <a:ext cx="5374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altLang="zh-TW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771DEFCC-B388-77EE-FC27-18C28D3D8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773" y="3858620"/>
                <a:ext cx="537455" cy="461665"/>
              </a:xfrm>
              <a:prstGeom prst="rect">
                <a:avLst/>
              </a:prstGeom>
              <a:blipFill>
                <a:blip r:embed="rId3"/>
                <a:stretch>
                  <a:fillRect l="-340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862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7172409-49A9-B140-34DC-D419A22AD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4" r="13486" b="13089"/>
          <a:stretch/>
        </p:blipFill>
        <p:spPr>
          <a:xfrm>
            <a:off x="1200827" y="1423885"/>
            <a:ext cx="9790345" cy="525155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50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E128C8-A60C-E85C-F5E6-C3BAEC86FCB0}"/>
              </a:ext>
            </a:extLst>
          </p:cNvPr>
          <p:cNvSpPr/>
          <p:nvPr/>
        </p:nvSpPr>
        <p:spPr>
          <a:xfrm>
            <a:off x="4272055" y="1423885"/>
            <a:ext cx="6719117" cy="5251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0F6D6E-DD42-D902-DD87-AC751ACE9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442" y="2322599"/>
            <a:ext cx="5427499" cy="4375857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BBEB8BF-9F61-7436-CFBF-57EA972C3636}"/>
              </a:ext>
            </a:extLst>
          </p:cNvPr>
          <p:cNvSpPr/>
          <p:nvPr/>
        </p:nvSpPr>
        <p:spPr>
          <a:xfrm>
            <a:off x="4825497" y="5251010"/>
            <a:ext cx="4644433" cy="3870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4DFD26B-519D-6107-6DFA-F6668B40F16D}"/>
              </a:ext>
            </a:extLst>
          </p:cNvPr>
          <p:cNvSpPr/>
          <p:nvPr/>
        </p:nvSpPr>
        <p:spPr>
          <a:xfrm>
            <a:off x="4825497" y="5688227"/>
            <a:ext cx="4644433" cy="38703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3B89925-FD1F-13E6-F2F3-8FEADA5ADD10}"/>
              </a:ext>
            </a:extLst>
          </p:cNvPr>
          <p:cNvSpPr/>
          <p:nvPr/>
        </p:nvSpPr>
        <p:spPr>
          <a:xfrm>
            <a:off x="4771178" y="2873515"/>
            <a:ext cx="1186001" cy="9561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B37A668-874F-D9DA-D4D3-41881A6795A6}"/>
              </a:ext>
            </a:extLst>
          </p:cNvPr>
          <p:cNvSpPr/>
          <p:nvPr/>
        </p:nvSpPr>
        <p:spPr>
          <a:xfrm>
            <a:off x="5993870" y="2873515"/>
            <a:ext cx="1176475" cy="95610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8D3ADE3-ACBE-5319-2FD7-4638C2CDCCD2}"/>
              </a:ext>
            </a:extLst>
          </p:cNvPr>
          <p:cNvSpPr/>
          <p:nvPr/>
        </p:nvSpPr>
        <p:spPr>
          <a:xfrm>
            <a:off x="4785044" y="3861691"/>
            <a:ext cx="2385301" cy="78914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DEE42D6-4658-2272-0F28-5EBD4C4E1E26}"/>
              </a:ext>
            </a:extLst>
          </p:cNvPr>
          <p:cNvSpPr/>
          <p:nvPr/>
        </p:nvSpPr>
        <p:spPr>
          <a:xfrm>
            <a:off x="4825497" y="6117901"/>
            <a:ext cx="4852657" cy="55753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306833-3E85-0EC0-0B37-47140882B880}"/>
              </a:ext>
            </a:extLst>
          </p:cNvPr>
          <p:cNvSpPr/>
          <p:nvPr/>
        </p:nvSpPr>
        <p:spPr>
          <a:xfrm>
            <a:off x="1805179" y="3782838"/>
            <a:ext cx="2187399" cy="4809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CFAB81-DF35-3A8F-4684-55DC0E9342E1}"/>
              </a:ext>
            </a:extLst>
          </p:cNvPr>
          <p:cNvSpPr/>
          <p:nvPr/>
        </p:nvSpPr>
        <p:spPr>
          <a:xfrm>
            <a:off x="1805179" y="4650836"/>
            <a:ext cx="2187399" cy="4809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標題 18">
            <a:extLst>
              <a:ext uri="{FF2B5EF4-FFF2-40B4-BE49-F238E27FC236}">
                <a16:creationId xmlns:a16="http://schemas.microsoft.com/office/drawing/2014/main" id="{6C9D9169-4AD6-94D2-0B56-33E56784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TS2Vec</a:t>
            </a:r>
            <a:r>
              <a:rPr lang="en-US" altLang="zh-TW" sz="4400" b="0" dirty="0"/>
              <a:t> </a:t>
            </a:r>
            <a:r>
              <a:rPr lang="en-US" altLang="zh-TW" dirty="0"/>
              <a:t>– Selecting pairs</a:t>
            </a:r>
            <a:endParaRPr lang="zh-TW" altLang="en-US" dirty="0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3051EC19-1880-32C6-418D-5F55AB948943}"/>
              </a:ext>
            </a:extLst>
          </p:cNvPr>
          <p:cNvGrpSpPr/>
          <p:nvPr/>
        </p:nvGrpSpPr>
        <p:grpSpPr>
          <a:xfrm>
            <a:off x="6323982" y="51405"/>
            <a:ext cx="5819846" cy="2087976"/>
            <a:chOff x="4873461" y="409460"/>
            <a:chExt cx="6463066" cy="2318742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FDEC1BB3-A1A8-116B-07E2-18EFD6F460DB}"/>
                </a:ext>
              </a:extLst>
            </p:cNvPr>
            <p:cNvSpPr txBox="1"/>
            <p:nvPr/>
          </p:nvSpPr>
          <p:spPr>
            <a:xfrm>
              <a:off x="4873461" y="409460"/>
              <a:ext cx="6463066" cy="2318742"/>
            </a:xfrm>
            <a:prstGeom prst="rect">
              <a:avLst/>
            </a:prstGeom>
            <a:solidFill>
              <a:srgbClr val="252525"/>
            </a:solidFill>
            <a:ln w="762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rgbClr val="FFFFFF"/>
                  </a:solidFill>
                </a:rPr>
                <a:t>A </a:t>
              </a:r>
              <a:r>
                <a:rPr lang="en-US" altLang="zh-TW" sz="1400" dirty="0">
                  <a:solidFill>
                    <a:srgbClr val="FF0000"/>
                  </a:solidFill>
                </a:rPr>
                <a:t>context</a:t>
              </a:r>
              <a:r>
                <a:rPr lang="en-US" altLang="zh-TW" sz="1400" dirty="0">
                  <a:solidFill>
                    <a:srgbClr val="FFFFFF"/>
                  </a:solidFill>
                </a:rPr>
                <a:t> is generated by applying </a:t>
              </a:r>
              <a:r>
                <a:rPr lang="en-US" altLang="zh-TW" sz="1400" b="1" i="1" u="sng" dirty="0">
                  <a:solidFill>
                    <a:srgbClr val="FFFFFF"/>
                  </a:solidFill>
                </a:rPr>
                <a:t>random cropping</a:t>
              </a:r>
              <a:r>
                <a:rPr lang="en-US" altLang="zh-TW" sz="1400" dirty="0">
                  <a:solidFill>
                    <a:srgbClr val="FFFFFF"/>
                  </a:solidFill>
                </a:rPr>
                <a:t> and </a:t>
              </a:r>
              <a:r>
                <a:rPr lang="en-US" altLang="zh-TW" sz="1400" b="1" i="1" u="sng" dirty="0">
                  <a:solidFill>
                    <a:srgbClr val="FFFFFF"/>
                  </a:solidFill>
                </a:rPr>
                <a:t>timestamp masking</a:t>
              </a:r>
              <a:r>
                <a:rPr lang="en-US" altLang="zh-TW" sz="1400" dirty="0">
                  <a:solidFill>
                    <a:srgbClr val="FFFFFF"/>
                  </a:solidFill>
                </a:rPr>
                <a:t> on the input time series.</a:t>
              </a:r>
            </a:p>
            <a:p>
              <a:endParaRPr lang="en-US" altLang="zh-TW" sz="1400" dirty="0">
                <a:solidFill>
                  <a:srgbClr val="FFFFFF"/>
                </a:solidFill>
              </a:endParaRPr>
            </a:p>
            <a:p>
              <a:endParaRPr lang="en-US" altLang="zh-TW" sz="1400" dirty="0">
                <a:solidFill>
                  <a:srgbClr val="FFFFFF"/>
                </a:solidFill>
              </a:endParaRPr>
            </a:p>
            <a:p>
              <a:endParaRPr lang="en-US" altLang="zh-TW" sz="1400" dirty="0">
                <a:solidFill>
                  <a:srgbClr val="FFFFFF"/>
                </a:solidFill>
              </a:endParaRPr>
            </a:p>
            <a:p>
              <a:endParaRPr lang="en-US" altLang="zh-TW" sz="1400" dirty="0">
                <a:solidFill>
                  <a:srgbClr val="FFFFFF"/>
                </a:solidFill>
              </a:endParaRPr>
            </a:p>
            <a:p>
              <a:endParaRPr lang="en-US" altLang="zh-TW" sz="1400" dirty="0">
                <a:solidFill>
                  <a:srgbClr val="FFFFFF"/>
                </a:solidFill>
              </a:endParaRPr>
            </a:p>
            <a:p>
              <a:endParaRPr lang="en-US" altLang="zh-TW" sz="1400" dirty="0">
                <a:solidFill>
                  <a:srgbClr val="FFFFFF"/>
                </a:solidFill>
              </a:endParaRPr>
            </a:p>
            <a:p>
              <a:endParaRPr lang="zh-TW" alt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1C28E852-7CAF-B41B-6200-F45F35784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76" t="12735" r="50011" b="48242"/>
            <a:stretch/>
          </p:blipFill>
          <p:spPr>
            <a:xfrm>
              <a:off x="8453534" y="1271562"/>
              <a:ext cx="2593911" cy="1408916"/>
            </a:xfrm>
            <a:prstGeom prst="rect">
              <a:avLst/>
            </a:prstGeom>
            <a:ln w="57150">
              <a:noFill/>
            </a:ln>
          </p:spPr>
        </p:pic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4E41609C-3DB5-AB42-1B43-7F51B6A0036E}"/>
                </a:ext>
              </a:extLst>
            </p:cNvPr>
            <p:cNvCxnSpPr>
              <a:cxnSpLocks/>
            </p:cNvCxnSpPr>
            <p:nvPr/>
          </p:nvCxnSpPr>
          <p:spPr>
            <a:xfrm>
              <a:off x="7750432" y="1857413"/>
              <a:ext cx="578021" cy="0"/>
            </a:xfrm>
            <a:prstGeom prst="straightConnector1">
              <a:avLst/>
            </a:prstGeom>
            <a:ln w="762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9CC573A2-45E4-92A9-FBC7-E1FB665FB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45" t="51935" r="52235"/>
            <a:stretch/>
          </p:blipFill>
          <p:spPr>
            <a:xfrm>
              <a:off x="5234473" y="1070762"/>
              <a:ext cx="2322407" cy="1609716"/>
            </a:xfrm>
            <a:prstGeom prst="rect">
              <a:avLst/>
            </a:prstGeom>
          </p:spPr>
        </p:pic>
      </p:grp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DBA01D17-D0EB-1846-EEEA-E13B8DEC262E}"/>
              </a:ext>
            </a:extLst>
          </p:cNvPr>
          <p:cNvSpPr/>
          <p:nvPr/>
        </p:nvSpPr>
        <p:spPr>
          <a:xfrm>
            <a:off x="9907215" y="2273485"/>
            <a:ext cx="2152002" cy="4533109"/>
          </a:xfrm>
          <a:prstGeom prst="roundRect">
            <a:avLst>
              <a:gd name="adj" fmla="val 9953"/>
            </a:avLst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DE009BD-B4EE-BF0C-A071-7521F5BEF6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23" b="31808"/>
          <a:stretch/>
        </p:blipFill>
        <p:spPr>
          <a:xfrm>
            <a:off x="10071964" y="2704722"/>
            <a:ext cx="1871680" cy="17510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82BA89A-8259-395A-BD41-834825F93D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0" r="576" b="31808"/>
          <a:stretch/>
        </p:blipFill>
        <p:spPr>
          <a:xfrm>
            <a:off x="10071964" y="4516633"/>
            <a:ext cx="1821061" cy="1751088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62B2D5F1-1BB0-A5B6-DB03-869109FE1794}"/>
              </a:ext>
            </a:extLst>
          </p:cNvPr>
          <p:cNvSpPr txBox="1"/>
          <p:nvPr/>
        </p:nvSpPr>
        <p:spPr>
          <a:xfrm>
            <a:off x="10052059" y="6308846"/>
            <a:ext cx="1480855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</a:rPr>
              <a:t>Inductive bias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E7881BB-7F47-88D2-8BDF-B61A1900FF81}"/>
              </a:ext>
            </a:extLst>
          </p:cNvPr>
          <p:cNvSpPr txBox="1"/>
          <p:nvPr/>
        </p:nvSpPr>
        <p:spPr>
          <a:xfrm>
            <a:off x="10004817" y="2319400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Drawbacks:</a:t>
            </a:r>
            <a:endParaRPr lang="zh-TW" altLang="en-US" dirty="0"/>
          </a:p>
        </p:txBody>
      </p:sp>
      <p:sp>
        <p:nvSpPr>
          <p:cNvPr id="2" name="動作按鈕: 移至首頁 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00F241F-89A1-EEE0-20F7-11F0D7303C5E}"/>
              </a:ext>
            </a:extLst>
          </p:cNvPr>
          <p:cNvSpPr txBox="1"/>
          <p:nvPr/>
        </p:nvSpPr>
        <p:spPr>
          <a:xfrm>
            <a:off x="4383442" y="1966440"/>
            <a:ext cx="15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Selecting pairs:</a:t>
            </a:r>
            <a:endParaRPr lang="zh-TW" altLang="en-US" dirty="0"/>
          </a:p>
        </p:txBody>
      </p: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FF2F9F0F-B519-B6CC-BE11-4AB2668FD9C9}"/>
              </a:ext>
            </a:extLst>
          </p:cNvPr>
          <p:cNvSpPr/>
          <p:nvPr/>
        </p:nvSpPr>
        <p:spPr>
          <a:xfrm>
            <a:off x="7207036" y="2874833"/>
            <a:ext cx="2362477" cy="1780559"/>
          </a:xfrm>
          <a:prstGeom prst="roundRect">
            <a:avLst>
              <a:gd name="adj" fmla="val 9040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059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7" grpId="0" animBg="1"/>
      <p:bldP spid="8" grpId="0" animBg="1"/>
      <p:bldP spid="10" grpId="0" animBg="1"/>
      <p:bldP spid="11" grpId="0" animBg="1"/>
      <p:bldP spid="23" grpId="0" animBg="1"/>
      <p:bldP spid="4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7172409-49A9-B140-34DC-D419A22AD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4" r="13486" b="13089"/>
          <a:stretch/>
        </p:blipFill>
        <p:spPr>
          <a:xfrm>
            <a:off x="1200827" y="1423885"/>
            <a:ext cx="9790345" cy="525155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51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E128C8-A60C-E85C-F5E6-C3BAEC86FCB0}"/>
              </a:ext>
            </a:extLst>
          </p:cNvPr>
          <p:cNvSpPr/>
          <p:nvPr/>
        </p:nvSpPr>
        <p:spPr>
          <a:xfrm>
            <a:off x="4272055" y="1423885"/>
            <a:ext cx="6719117" cy="5251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DEE42D6-4658-2272-0F28-5EBD4C4E1E26}"/>
              </a:ext>
            </a:extLst>
          </p:cNvPr>
          <p:cNvSpPr/>
          <p:nvPr/>
        </p:nvSpPr>
        <p:spPr>
          <a:xfrm>
            <a:off x="1838325" y="3892587"/>
            <a:ext cx="2043113" cy="244848"/>
          </a:xfrm>
          <a:prstGeom prst="roundRect">
            <a:avLst>
              <a:gd name="adj" fmla="val 2639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標題 18">
            <a:extLst>
              <a:ext uri="{FF2B5EF4-FFF2-40B4-BE49-F238E27FC236}">
                <a16:creationId xmlns:a16="http://schemas.microsoft.com/office/drawing/2014/main" id="{6C9D9169-4AD6-94D2-0B56-33E56784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TS2Vec</a:t>
            </a:r>
            <a:r>
              <a:rPr lang="en-US" altLang="zh-TW" sz="4400" b="0" dirty="0"/>
              <a:t> </a:t>
            </a:r>
            <a:r>
              <a:rPr lang="en-US" altLang="zh-TW" dirty="0"/>
              <a:t>– Selecting pairs</a:t>
            </a:r>
            <a:endParaRPr lang="zh-TW" altLang="en-US" dirty="0"/>
          </a:p>
        </p:txBody>
      </p:sp>
      <p:sp>
        <p:nvSpPr>
          <p:cNvPr id="2" name="動作按鈕: 移至首頁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CFDE086-BB98-81E4-345C-09E3FB2314CF}"/>
              </a:ext>
            </a:extLst>
          </p:cNvPr>
          <p:cNvSpPr/>
          <p:nvPr/>
        </p:nvSpPr>
        <p:spPr>
          <a:xfrm>
            <a:off x="1838325" y="4783174"/>
            <a:ext cx="2043113" cy="244848"/>
          </a:xfrm>
          <a:prstGeom prst="roundRect">
            <a:avLst>
              <a:gd name="adj" fmla="val 26392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628B7AA-FF76-EB37-59D3-A406724F9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238" y="2483072"/>
            <a:ext cx="7071770" cy="1303095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DE1EAEA-9DF5-3B8D-BCE6-4DBCF9FEF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4" y="4447331"/>
            <a:ext cx="7782522" cy="1106145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164771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3FFC47A-B2CC-21FB-BCBE-A44FDF19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4" r="17711" b="13089"/>
          <a:stretch/>
        </p:blipFill>
        <p:spPr>
          <a:xfrm>
            <a:off x="2844302" y="1423885"/>
            <a:ext cx="9235846" cy="52515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2E80F19-219D-FFE4-5F86-436D39FC3D9C}"/>
              </a:ext>
            </a:extLst>
          </p:cNvPr>
          <p:cNvSpPr/>
          <p:nvPr/>
        </p:nvSpPr>
        <p:spPr>
          <a:xfrm flipH="1">
            <a:off x="2844302" y="1423885"/>
            <a:ext cx="3371170" cy="5251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TS2Vec</a:t>
            </a:r>
            <a:r>
              <a:rPr lang="en-US" altLang="zh-TW" sz="4400" b="0" dirty="0"/>
              <a:t> </a:t>
            </a:r>
            <a:r>
              <a:rPr lang="en-US" dirty="0"/>
              <a:t>– Hierarchical Contrasting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52</a:t>
            </a:fld>
            <a:endParaRPr lang="en-US"/>
          </a:p>
        </p:txBody>
      </p:sp>
      <p:sp>
        <p:nvSpPr>
          <p:cNvPr id="2" name="動作按鈕: 移至首頁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41DFA2-7705-1447-4DF0-E2B8DAC38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801"/>
          <a:stretch/>
        </p:blipFill>
        <p:spPr>
          <a:xfrm>
            <a:off x="62071" y="1645720"/>
            <a:ext cx="6081301" cy="2835745"/>
          </a:xfrm>
          <a:prstGeom prst="rect">
            <a:avLst/>
          </a:prstGeom>
          <a:ln w="57150">
            <a:solidFill>
              <a:srgbClr val="447949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321F72-ADF4-FD52-B493-C56DE638E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199" b="600"/>
          <a:stretch/>
        </p:blipFill>
        <p:spPr>
          <a:xfrm>
            <a:off x="62071" y="4726126"/>
            <a:ext cx="6081301" cy="1846690"/>
          </a:xfrm>
          <a:prstGeom prst="rect">
            <a:avLst/>
          </a:prstGeom>
          <a:ln w="57150">
            <a:solidFill>
              <a:srgbClr val="5F2A6B"/>
            </a:solidFill>
          </a:ln>
        </p:spPr>
      </p:pic>
    </p:spTree>
    <p:extLst>
      <p:ext uri="{BB962C8B-B14F-4D97-AF65-F5344CB8AC3E}">
        <p14:creationId xmlns:p14="http://schemas.microsoft.com/office/powerpoint/2010/main" val="3270259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(TF-C) </a:t>
            </a:r>
            <a:r>
              <a:rPr lang="en-US" altLang="zh-TW" dirty="0">
                <a:effectLst/>
              </a:rPr>
              <a:t>Self-Supervised Contrastive Pre-Training For Time Series via Time-Frequency Consistency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53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2275C67-CCE1-B877-9D55-41F14233A52F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189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TF-C</a:t>
            </a:r>
            <a:r>
              <a:rPr lang="en-US" altLang="zh-TW" sz="4400" b="0" dirty="0"/>
              <a:t> </a:t>
            </a:r>
            <a:r>
              <a:rPr lang="en-US" dirty="0"/>
              <a:t>– Framework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54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757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</a:t>
            </a:r>
            <a:r>
              <a:rPr lang="en-US" altLang="zh-TW" sz="2400" dirty="0"/>
              <a:t>MHCCL</a:t>
            </a:r>
            <a:r>
              <a:rPr lang="en-US" altLang="zh-TW" dirty="0"/>
              <a:t>) </a:t>
            </a:r>
            <a:r>
              <a:rPr lang="en-US" altLang="zh-TW" sz="2400" dirty="0"/>
              <a:t>MHCCL: Masked Hierarchical Cluster-wise Contrastive Learning for Multivariate Time Series</a:t>
            </a:r>
            <a:endParaRPr lang="en-US" altLang="zh-TW" sz="2400" b="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55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2275C67-CCE1-B877-9D55-41F14233A52F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72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/>
              <a:t>MHCCL</a:t>
            </a:r>
            <a:r>
              <a:rPr lang="en-US" altLang="zh-TW" sz="4400" b="0" dirty="0"/>
              <a:t> </a:t>
            </a:r>
            <a:r>
              <a:rPr lang="en-US" dirty="0"/>
              <a:t>– Framework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56</a:t>
            </a:fld>
            <a:endParaRPr lang="en-US"/>
          </a:p>
        </p:txBody>
      </p:sp>
      <p:sp>
        <p:nvSpPr>
          <p:cNvPr id="2" name="動作按鈕: 移至首頁 1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3DA093-4A54-2619-E4F9-FD4EF6F0B273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037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99D76D1-1E88-9465-98F3-1482D47B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Own Paper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62933C9-3D7E-AD80-4F71-B991EFA7E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TimePCL</a:t>
            </a:r>
            <a:r>
              <a:rPr lang="en-US" altLang="zh-TW" dirty="0"/>
              <a:t>: Time Series Representation Learning With Predictive and Contrastive Learning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37F945-2FC8-D44C-AE88-7A84C6CE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3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85379-E632-D29F-4208-4576AC32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3437CD-4697-508B-B97B-0A158BC8C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Related Work</a:t>
            </a:r>
          </a:p>
          <a:p>
            <a:r>
              <a:rPr lang="en-US" altLang="zh-TW" dirty="0"/>
              <a:t>Preliminaries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6FB0EC-A5EF-926B-EFDD-333338EF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71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CD50CC0-821A-59AF-5542-4B9A466C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8AFDF4-077D-C669-41A7-C93EF7214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1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B60D2-51D4-E4B0-34C1-86B58458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Surveyed Papers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A1DAAA-61EA-E371-95E3-3FFF8FF4A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SSL for time-series data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A70501-55B9-47D7-321B-1407E8A4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9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C1A588-8753-33C7-CEEA-B3C3BD0C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Ubiquity of Time Series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0BBAA-B98E-3D90-1953-70188A81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60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18A9FE-495B-0F69-AC24-EBFA97134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410758"/>
            <a:ext cx="7620000" cy="49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9357D9A-2649-35FC-28D8-0898010445AE}"/>
              </a:ext>
            </a:extLst>
          </p:cNvPr>
          <p:cNvSpPr txBox="1"/>
          <p:nvPr/>
        </p:nvSpPr>
        <p:spPr>
          <a:xfrm>
            <a:off x="838200" y="6548437"/>
            <a:ext cx="86677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hlinkClick r:id="rId3"/>
              </a:rPr>
              <a:t>https://cruiseresearchgroup.github.io/project/time-series_forecasting_and_segmentation/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05951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4B530-AFDF-942F-FD35-5532FCE6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Self-Supervised Learning Without Labels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8FFAEA-FF2A-4AF1-EAA8-4FF7D29E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61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489E42-F51A-2C6A-2152-C8A44954F0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06"/>
          <a:stretch/>
        </p:blipFill>
        <p:spPr bwMode="auto">
          <a:xfrm>
            <a:off x="1469228" y="1381561"/>
            <a:ext cx="8665372" cy="50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7B5289B-3BE6-9E17-6D2B-861C7F32C3BF}"/>
              </a:ext>
            </a:extLst>
          </p:cNvPr>
          <p:cNvSpPr/>
          <p:nvPr/>
        </p:nvSpPr>
        <p:spPr>
          <a:xfrm>
            <a:off x="1762124" y="4676775"/>
            <a:ext cx="4200525" cy="1600200"/>
          </a:xfrm>
          <a:prstGeom prst="rect">
            <a:avLst/>
          </a:prstGeom>
          <a:noFill/>
          <a:ln w="177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CD18DA-B039-CA6B-0617-8104234C9E1E}"/>
              </a:ext>
            </a:extLst>
          </p:cNvPr>
          <p:cNvSpPr txBox="1"/>
          <p:nvPr/>
        </p:nvSpPr>
        <p:spPr>
          <a:xfrm>
            <a:off x="838200" y="6546139"/>
            <a:ext cx="9467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hlinkClick r:id="rId3"/>
              </a:rPr>
              <a:t>https://europe.naverlabs.com/blog/improving-self-supervised-representation-learning-by-synthesizing-challenging-negatives/</a:t>
            </a:r>
            <a:endParaRPr lang="en-US" altLang="zh-TW" sz="1400" dirty="0"/>
          </a:p>
        </p:txBody>
      </p:sp>
      <p:pic>
        <p:nvPicPr>
          <p:cNvPr id="2052" name="Picture 4" descr="Where to Find the Cutest, Most Amazing Animals on the Web | WIRED">
            <a:extLst>
              <a:ext uri="{FF2B5EF4-FFF2-40B4-BE49-F238E27FC236}">
                <a16:creationId xmlns:a16="http://schemas.microsoft.com/office/drawing/2014/main" id="{41F9E2EC-25FC-27CE-7A55-E758A0D79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18821"/>
          <a:stretch/>
        </p:blipFill>
        <p:spPr bwMode="auto">
          <a:xfrm>
            <a:off x="1926432" y="3166606"/>
            <a:ext cx="1276350" cy="12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9DDB82F-2FF9-A2D0-722C-1A59591A9021}"/>
              </a:ext>
            </a:extLst>
          </p:cNvPr>
          <p:cNvCxnSpPr>
            <a:cxnSpLocks/>
          </p:cNvCxnSpPr>
          <p:nvPr/>
        </p:nvCxnSpPr>
        <p:spPr>
          <a:xfrm flipV="1">
            <a:off x="5915025" y="4857750"/>
            <a:ext cx="714375" cy="6381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299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6599C-FF34-A1A8-EC40-3B92BCC9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Self-Supervised Learning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28F259-61C4-0A0D-AE1C-20F341BC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600" y="2063750"/>
            <a:ext cx="4191000" cy="3098800"/>
          </a:xfrm>
        </p:spPr>
        <p:txBody>
          <a:bodyPr/>
          <a:lstStyle/>
          <a:p>
            <a:r>
              <a:rPr lang="en-US" dirty="0"/>
              <a:t>Contrastive</a:t>
            </a:r>
          </a:p>
          <a:p>
            <a:pPr lvl="1"/>
            <a:r>
              <a:rPr lang="en-US" dirty="0"/>
              <a:t>Use </a:t>
            </a:r>
            <a:r>
              <a:rPr lang="en-US" b="1" i="1" u="sng" dirty="0"/>
              <a:t>multiple samples</a:t>
            </a:r>
            <a:r>
              <a:rPr lang="en-US" dirty="0"/>
              <a:t> and learn their relationship</a:t>
            </a:r>
          </a:p>
          <a:p>
            <a:endParaRPr lang="en-US" altLang="zh-TW" dirty="0"/>
          </a:p>
          <a:p>
            <a:r>
              <a:rPr lang="en-US" altLang="zh-TW" dirty="0"/>
              <a:t>Predictive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b="1" i="1" u="sng" dirty="0"/>
              <a:t>one sample</a:t>
            </a:r>
            <a:r>
              <a:rPr lang="en-US" altLang="zh-TW" dirty="0"/>
              <a:t> and its self-generated label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1A2A32-B46B-B0E0-709B-DE418CDF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62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0E51C4-97C0-33C2-FD89-8A2CADB17C55}"/>
              </a:ext>
            </a:extLst>
          </p:cNvPr>
          <p:cNvSpPr txBox="1"/>
          <p:nvPr/>
        </p:nvSpPr>
        <p:spPr>
          <a:xfrm>
            <a:off x="838200" y="6331605"/>
            <a:ext cx="10267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Xie</a:t>
            </a:r>
            <a:r>
              <a:rPr lang="en-US" altLang="zh-TW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TW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Yaochen</a:t>
            </a:r>
            <a:r>
              <a:rPr lang="en-US" altLang="zh-TW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et al. "Self-supervised learning of graph neural networks: A unified review." </a:t>
            </a:r>
            <a:r>
              <a:rPr lang="en-US" altLang="zh-TW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en-US" altLang="zh-TW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(2022).</a:t>
            </a:r>
            <a:endParaRPr lang="zh-TW" altLang="en-US" sz="1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FFA313B-9BE0-9374-B12F-2BF9925F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81" y="1885741"/>
            <a:ext cx="7138388" cy="38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4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B9816-520C-351B-9AEC-A308C4C7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SSL for Time Series – Challenge 1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55060C-EA6E-0FF3-D4A8-32CAE2544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Sampling bias</a:t>
            </a:r>
          </a:p>
          <a:p>
            <a:pPr lvl="1"/>
            <a:r>
              <a:rPr lang="en-US" altLang="zh-TW" dirty="0"/>
              <a:t>Sampling bias occurs when randomly drawing negative samples from the data distribution may result in negative samples that are actually similar to the reference.</a:t>
            </a:r>
          </a:p>
          <a:p>
            <a:pPr lvl="1"/>
            <a:r>
              <a:rPr lang="en-US" altLang="zh-TW" dirty="0"/>
              <a:t>To the best of our knowledge, only one work has attempted to address this problem by using Positive-Unlabeled (PU) learning.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We address the issue of sampling bias by designing a contrastive task that eliminates the need for negative samples through the incorporation of an additional predictor and stop-gradient operation.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369486-629F-2731-61D7-CD7C84CC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99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B9816-520C-351B-9AEC-A308C4C7C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SSL for Time Series – Challenge 2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55060C-EA6E-0FF3-D4A8-32CAE2544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Inappropriate inductive bias</a:t>
            </a:r>
          </a:p>
          <a:p>
            <a:pPr lvl="1"/>
            <a:r>
              <a:rPr lang="en-US" dirty="0"/>
              <a:t>In contrastive learning of time series, </a:t>
            </a:r>
            <a:r>
              <a:rPr lang="en-US" altLang="zh-TW" dirty="0"/>
              <a:t>most of the work use CV- or NLP-related augmentation methods, which have strong inductive bias like cropping-invariance transformation-invariance.</a:t>
            </a:r>
          </a:p>
          <a:p>
            <a:endParaRPr lang="en-US" dirty="0"/>
          </a:p>
          <a:p>
            <a:r>
              <a:rPr lang="en-US" altLang="zh-TW" dirty="0">
                <a:solidFill>
                  <a:srgbClr val="FF0000"/>
                </a:solidFill>
              </a:rPr>
              <a:t>We propose a new data augmentation method that involves masking either the temporal or feature dimensions of the time-series data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369486-629F-2731-61D7-CD7C84CC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894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8443B-3CB6-C801-7A8A-E653F069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 (Selling Points)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AA1377-186A-C12B-436E-9B7D5EDD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 general purpose of time series representation learning, we propose </a:t>
            </a:r>
            <a:r>
              <a:rPr lang="en-US" altLang="zh-TW" dirty="0" err="1"/>
              <a:t>TimeGPT</a:t>
            </a:r>
            <a:r>
              <a:rPr lang="en-US" altLang="zh-TW" dirty="0"/>
              <a:t>, which combining two </a:t>
            </a:r>
            <a:r>
              <a:rPr lang="en-US" altLang="zh-TW" b="1" i="1" u="sng" dirty="0"/>
              <a:t>predictive</a:t>
            </a:r>
            <a:r>
              <a:rPr lang="en-US" altLang="zh-TW" dirty="0"/>
              <a:t> and one </a:t>
            </a:r>
            <a:r>
              <a:rPr lang="en-US" altLang="zh-TW" b="1" i="1" u="sng" dirty="0"/>
              <a:t>contrastive</a:t>
            </a:r>
            <a:r>
              <a:rPr lang="en-US" altLang="zh-TW" dirty="0"/>
              <a:t> tasks for time series representation learning.</a:t>
            </a:r>
          </a:p>
          <a:p>
            <a:pPr marL="0" indent="0">
              <a:buNone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The pretext tasks involve generating mask vectors for the time and feature axes.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The contrastive task is designed not to utilize negative examples to prevent sampling bias.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115D5F-DBF8-D6CF-B500-10346F94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67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AF84C-1DD9-D8F1-3DE7-861F24A5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Contribution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9086DF-D046-37D4-3AA4-0D6044117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We introduce </a:t>
            </a: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TimePCL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, a novel time-series representation learning framework that employs a combination of one contrastive task and two predictive tasks.</a:t>
            </a:r>
          </a:p>
          <a:p>
            <a:r>
              <a:rPr lang="en-US" altLang="zh-TW" dirty="0"/>
              <a:t>We address the issue of </a:t>
            </a:r>
            <a:r>
              <a:rPr lang="en-US" altLang="zh-TW" b="1" i="1" u="sng" dirty="0"/>
              <a:t>sampling bias</a:t>
            </a:r>
            <a:r>
              <a:rPr lang="en-US" altLang="zh-TW" dirty="0"/>
              <a:t> by designing a contrastive task that eliminates the need for negative samples through the incorporation of an additional predictor and stop-gradient operation.</a:t>
            </a:r>
          </a:p>
          <a:p>
            <a:r>
              <a:rPr lang="en-US" altLang="zh-TW" dirty="0"/>
              <a:t>We propose a new data augmentation method that involves masking either the temporal or feature dimensions of the time-series data to avoid introducing inappropriate </a:t>
            </a:r>
            <a:r>
              <a:rPr lang="en-US" altLang="zh-TW" b="1" i="1" u="sng" dirty="0"/>
              <a:t>inductive bias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We design two predictive tasks: the first one to predict mask vectors for the temporal dimension, and the second one to predict mask vectors for the feature dimension.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Experimental results demonstrate that </a:t>
            </a: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TimePCL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surpasses state-of-the-art performance in unsupervised representation learning, semi-supervised learning, and transfer learning settings.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09655C-5037-64D1-5187-9F3BD325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14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CD50CC0-821A-59AF-5542-4B9A466C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C734DD-3C01-7B6F-3DA1-6BFBB4D4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725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6599C-FF34-A1A8-EC40-3B92BCC9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28F259-61C4-0A0D-AE1C-20F341BC0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Self-Supervised Learning</a:t>
            </a:r>
          </a:p>
          <a:p>
            <a:pPr lvl="1"/>
            <a:r>
              <a:rPr lang="en-US" altLang="zh-TW" dirty="0" err="1"/>
              <a:t>SimCLR</a:t>
            </a:r>
            <a:endParaRPr lang="en-US" altLang="zh-TW" dirty="0"/>
          </a:p>
          <a:p>
            <a:pPr lvl="1"/>
            <a:r>
              <a:rPr lang="en-US" altLang="zh-TW" dirty="0"/>
              <a:t>BYOL</a:t>
            </a:r>
          </a:p>
          <a:p>
            <a:pPr lvl="1"/>
            <a:r>
              <a:rPr lang="en-US" altLang="zh-TW" dirty="0" err="1"/>
              <a:t>SimSiam</a:t>
            </a:r>
            <a:endParaRPr lang="en-US" altLang="zh-TW" dirty="0"/>
          </a:p>
          <a:p>
            <a:r>
              <a:rPr lang="en-US" altLang="zh-TW" dirty="0"/>
              <a:t>Self-Supervised Learning for Time Series</a:t>
            </a:r>
          </a:p>
          <a:p>
            <a:pPr lvl="1"/>
            <a:r>
              <a:rPr lang="en-US"/>
              <a:t>T-Loss</a:t>
            </a:r>
            <a:endParaRPr lang="en-US" dirty="0"/>
          </a:p>
          <a:p>
            <a:pPr lvl="1"/>
            <a:r>
              <a:rPr lang="en-US" dirty="0"/>
              <a:t>TS-TCC</a:t>
            </a:r>
          </a:p>
          <a:p>
            <a:pPr lvl="1"/>
            <a:r>
              <a:rPr lang="en-US" dirty="0"/>
              <a:t>TNC</a:t>
            </a:r>
          </a:p>
          <a:p>
            <a:pPr lvl="1"/>
            <a:r>
              <a:rPr lang="en-US" dirty="0"/>
              <a:t>TS2Vec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EF25FC-9649-DD20-A923-A18DA9D0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89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CD50CC0-821A-59AF-5542-4B9A466C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Preliminaries</a:t>
            </a:r>
            <a:endParaRPr 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004209E-3D91-9013-B137-4630950C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4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E358B2-AF1A-79D0-35FB-49439FD7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FEF9E73D-D1E7-5DE1-3099-0286872E03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036583"/>
              </p:ext>
            </p:extLst>
          </p:nvPr>
        </p:nvGraphicFramePr>
        <p:xfrm>
          <a:off x="45271" y="550488"/>
          <a:ext cx="11820706" cy="625109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5263756">
                  <a:extLst>
                    <a:ext uri="{9D8B030D-6E8A-4147-A177-3AD203B41FA5}">
                      <a16:colId xmlns:a16="http://schemas.microsoft.com/office/drawing/2014/main" val="3123078472"/>
                    </a:ext>
                  </a:extLst>
                </a:gridCol>
                <a:gridCol w="1580663">
                  <a:extLst>
                    <a:ext uri="{9D8B030D-6E8A-4147-A177-3AD203B41FA5}">
                      <a16:colId xmlns:a16="http://schemas.microsoft.com/office/drawing/2014/main" val="4214934052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956545244"/>
                    </a:ext>
                  </a:extLst>
                </a:gridCol>
                <a:gridCol w="1222218">
                  <a:extLst>
                    <a:ext uri="{9D8B030D-6E8A-4147-A177-3AD203B41FA5}">
                      <a16:colId xmlns:a16="http://schemas.microsoft.com/office/drawing/2014/main" val="3359021612"/>
                    </a:ext>
                  </a:extLst>
                </a:gridCol>
                <a:gridCol w="706170">
                  <a:extLst>
                    <a:ext uri="{9D8B030D-6E8A-4147-A177-3AD203B41FA5}">
                      <a16:colId xmlns:a16="http://schemas.microsoft.com/office/drawing/2014/main" val="36207761"/>
                    </a:ext>
                  </a:extLst>
                </a:gridCol>
                <a:gridCol w="1336794">
                  <a:extLst>
                    <a:ext uri="{9D8B030D-6E8A-4147-A177-3AD203B41FA5}">
                      <a16:colId xmlns:a16="http://schemas.microsoft.com/office/drawing/2014/main" val="52819402"/>
                    </a:ext>
                  </a:extLst>
                </a:gridCol>
              </a:tblGrid>
              <a:tr h="2693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Model Name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Ranking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# citations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910649"/>
                  </a:ext>
                </a:extLst>
              </a:tr>
              <a:tr h="426413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/>
                        <a:t>Self-supervised Learning for Semi-supervised Time Series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rgbClr val="FF0000"/>
                          </a:solidFill>
                        </a:rPr>
                        <a:t>ForeClass</a:t>
                      </a:r>
                      <a:endParaRPr 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PAKDD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158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2020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37</a:t>
                      </a:r>
                      <a:endParaRPr 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37347"/>
                  </a:ext>
                </a:extLst>
              </a:tr>
              <a:tr h="426413"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Self-Supervised Time Series Representation Learning by Inter-Intra Relational Reasoning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rgbClr val="FF0000"/>
                          </a:solidFill>
                        </a:rPr>
                        <a:t>SelfTime</a:t>
                      </a:r>
                      <a:endParaRPr 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ICLR (rejected)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6439993"/>
                  </a:ext>
                </a:extLst>
              </a:tr>
              <a:tr h="426413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Semi-Supervised Time Series Classification by Temporal Relation Prediction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SemiTime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ICASSP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80553"/>
                  </a:ext>
                </a:extLst>
              </a:tr>
              <a:tr h="33662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Self-Supervised Pre-training for Time Series Classification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SelfAtt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-DTW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IJCNN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48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568174"/>
                  </a:ext>
                </a:extLst>
              </a:tr>
              <a:tr h="42641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 err="1"/>
                        <a:t>TimeCLR</a:t>
                      </a:r>
                      <a:r>
                        <a:rPr lang="en-US" altLang="zh-TW" sz="1600" dirty="0"/>
                        <a:t>: A self-supervised contrastive learning framework for univariate time series representation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err="1"/>
                        <a:t>TimeCLR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Knowledge-Based Systems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Q1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2022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851226"/>
                  </a:ext>
                </a:extLst>
              </a:tr>
              <a:tr h="42641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/>
                        <a:t>Unsupervised Scalable Representation Learning for Multivariate Time Series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rgbClr val="FF0000"/>
                          </a:solidFill>
                        </a:rPr>
                        <a:t>T-Loss</a:t>
                      </a:r>
                      <a:endParaRPr 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NeurIPS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177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54793247"/>
                  </a:ext>
                </a:extLst>
              </a:tr>
              <a:tr h="42641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/>
                        <a:t>Self-supervised Contrastive Representation Learning for Semi-supervised Time-Series Classification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TS-TCC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IJCAI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244994"/>
                  </a:ext>
                </a:extLst>
              </a:tr>
              <a:tr h="42641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/>
                        <a:t>Unsupervised Representation Learning for Time Series with Temporal Neighborhood Coding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TNC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ICLR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2021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161621"/>
                  </a:ext>
                </a:extLst>
              </a:tr>
              <a:tr h="336625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/>
                        <a:t>TS2Vec: Towards Universal Representation of Time Series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rgbClr val="FF0000"/>
                          </a:solidFill>
                        </a:rPr>
                        <a:t>TS2Vec</a:t>
                      </a:r>
                      <a:endParaRPr 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AAAI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tx1"/>
                          </a:solidFill>
                        </a:rPr>
                        <a:t>2022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847827"/>
                  </a:ext>
                </a:extLst>
              </a:tr>
              <a:tr h="42641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="0" dirty="0">
                          <a:effectLst/>
                        </a:rPr>
                        <a:t>Self-Supervised Contrastive Pre-Training For Time Series via Time-Frequency Consistency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TF-C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err="1">
                          <a:solidFill>
                            <a:schemeClr val="tx1"/>
                          </a:solidFill>
                        </a:rPr>
                        <a:t>NeurIPS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0795631"/>
                  </a:ext>
                </a:extLst>
              </a:tr>
              <a:tr h="426413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MHCCL: Masked Hierarchical Cluster-wise Contrastive Learning for Multivariate Time Series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MHCCL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AAAI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768869"/>
                  </a:ext>
                </a:extLst>
              </a:tr>
            </a:tbl>
          </a:graphicData>
        </a:graphic>
      </p:graphicFrame>
      <p:sp>
        <p:nvSpPr>
          <p:cNvPr id="10" name="動作按鈕: 往後或下一項 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6DF8D990-25C9-149E-10F2-85C060FF25A1}"/>
              </a:ext>
            </a:extLst>
          </p:cNvPr>
          <p:cNvSpPr/>
          <p:nvPr/>
        </p:nvSpPr>
        <p:spPr>
          <a:xfrm>
            <a:off x="11911242" y="1052545"/>
            <a:ext cx="247258" cy="27157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動作按鈕: 往後或下一項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01DFC4B-4273-5A63-CF2C-FB492016855B}"/>
              </a:ext>
            </a:extLst>
          </p:cNvPr>
          <p:cNvSpPr/>
          <p:nvPr/>
        </p:nvSpPr>
        <p:spPr>
          <a:xfrm>
            <a:off x="11911242" y="1648024"/>
            <a:ext cx="247258" cy="27157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動作按鈕: 往後或下一項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D0954A7-088A-4D16-0168-82E8BCEA6C4A}"/>
              </a:ext>
            </a:extLst>
          </p:cNvPr>
          <p:cNvSpPr/>
          <p:nvPr/>
        </p:nvSpPr>
        <p:spPr>
          <a:xfrm>
            <a:off x="11911242" y="2233939"/>
            <a:ext cx="247258" cy="27157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動作按鈕: 往後或下一項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874E507-F932-D258-EDC0-616609CB0C0E}"/>
              </a:ext>
            </a:extLst>
          </p:cNvPr>
          <p:cNvSpPr/>
          <p:nvPr/>
        </p:nvSpPr>
        <p:spPr>
          <a:xfrm>
            <a:off x="11911242" y="2677104"/>
            <a:ext cx="247258" cy="27157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動作按鈕: 往後或下一項 1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154BD75-6661-0587-066A-E5F2AB712124}"/>
              </a:ext>
            </a:extLst>
          </p:cNvPr>
          <p:cNvSpPr/>
          <p:nvPr/>
        </p:nvSpPr>
        <p:spPr>
          <a:xfrm>
            <a:off x="11911242" y="3697939"/>
            <a:ext cx="247258" cy="27157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動作按鈕: 往後或下一項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ABA79FE-3B9D-4AA1-7124-EB9482FB796C}"/>
              </a:ext>
            </a:extLst>
          </p:cNvPr>
          <p:cNvSpPr/>
          <p:nvPr/>
        </p:nvSpPr>
        <p:spPr>
          <a:xfrm>
            <a:off x="11911242" y="4293924"/>
            <a:ext cx="247258" cy="27157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動作按鈕: 往後或下一項 1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DFB1D52F-8EE2-4B48-D666-3C933F0662DB}"/>
              </a:ext>
            </a:extLst>
          </p:cNvPr>
          <p:cNvSpPr/>
          <p:nvPr/>
        </p:nvSpPr>
        <p:spPr>
          <a:xfrm>
            <a:off x="11911242" y="4876324"/>
            <a:ext cx="247258" cy="27157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動作按鈕: 往後或下一項 16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EB4AE750-6233-6CF8-27DA-741770D99028}"/>
              </a:ext>
            </a:extLst>
          </p:cNvPr>
          <p:cNvSpPr/>
          <p:nvPr/>
        </p:nvSpPr>
        <p:spPr>
          <a:xfrm>
            <a:off x="11911242" y="5341261"/>
            <a:ext cx="247258" cy="27157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動作按鈕: 往後或下一項 1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57918BF2-82AF-C706-C76F-A06AA1D48A7C}"/>
              </a:ext>
            </a:extLst>
          </p:cNvPr>
          <p:cNvSpPr/>
          <p:nvPr/>
        </p:nvSpPr>
        <p:spPr>
          <a:xfrm>
            <a:off x="11911242" y="3151482"/>
            <a:ext cx="247258" cy="27157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動作按鈕: 往後或下一項 2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8C15BD64-C3EF-2014-A4ED-CBFB582707BA}"/>
              </a:ext>
            </a:extLst>
          </p:cNvPr>
          <p:cNvSpPr/>
          <p:nvPr/>
        </p:nvSpPr>
        <p:spPr>
          <a:xfrm>
            <a:off x="11911242" y="5824282"/>
            <a:ext cx="247258" cy="27157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動作按鈕: 往後或下一項 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AC07BC59-ACCD-70DA-07A8-C9AB35B4AB86}"/>
              </a:ext>
            </a:extLst>
          </p:cNvPr>
          <p:cNvSpPr/>
          <p:nvPr/>
        </p:nvSpPr>
        <p:spPr>
          <a:xfrm>
            <a:off x="11911242" y="6382804"/>
            <a:ext cx="247258" cy="271578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BC7238A7-B692-0921-ECD6-FED3CE73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8"/>
            <a:ext cx="10515600" cy="59827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Surveyed Papers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08302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C5177-D427-A686-AF66-0F54BC73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Definition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694348-C28F-DA41-D956-6E34AF171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5016" cy="4351338"/>
              </a:xfrm>
            </p:spPr>
            <p:txBody>
              <a:bodyPr/>
              <a:lstStyle/>
              <a:p>
                <a:r>
                  <a:rPr lang="en-US" dirty="0"/>
                  <a:t>Input</a:t>
                </a:r>
              </a:p>
              <a:p>
                <a:pPr lvl="1"/>
                <a:r>
                  <a:rPr lang="en-US" dirty="0"/>
                  <a:t>A time series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dirty="0"/>
                  <a:t> within a set of time series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zh-TW" dirty="0"/>
                  <a:t> is the number of measurements over time, and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zh-TW" dirty="0"/>
                  <a:t> is the number of features.</a:t>
                </a:r>
                <a:endParaRPr lang="en-US" dirty="0"/>
              </a:p>
              <a:p>
                <a:r>
                  <a:rPr lang="en-US" dirty="0"/>
                  <a:t>Output</a:t>
                </a:r>
              </a:p>
              <a:p>
                <a:pPr lvl="1"/>
                <a:r>
                  <a:rPr kumimoji="1" lang="en-US" altLang="zh-TW" sz="2400" dirty="0"/>
                  <a:t>The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 that best describes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Our Goal</a:t>
                </a:r>
              </a:p>
              <a:p>
                <a:pPr lvl="1"/>
                <a:r>
                  <a:rPr lang="en-US" dirty="0"/>
                  <a:t>A nonlinear embedding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its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9694348-C28F-DA41-D956-6E34AF171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5016" cy="4351338"/>
              </a:xfrm>
              <a:blipFill>
                <a:blip r:embed="rId2"/>
                <a:stretch>
                  <a:fillRect l="-1027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BB3CEF8E-3181-24B5-0ACB-A9B387C3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04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CD50CC0-821A-59AF-5542-4B9A466C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</a:t>
            </a:r>
            <a:endParaRPr 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E56453F-B351-FFDE-6F17-201FEBBE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FC7E-DF25-42E4-949B-578F5A22F6A7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97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63909A2A-605E-2B7F-D08A-B60D7D20A320}"/>
              </a:ext>
            </a:extLst>
          </p:cNvPr>
          <p:cNvSpPr/>
          <p:nvPr/>
        </p:nvSpPr>
        <p:spPr>
          <a:xfrm>
            <a:off x="-4261" y="1706413"/>
            <a:ext cx="1510717" cy="780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Time mask generator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F9B891C-0A2A-F572-1050-8CD1B090ADF7}"/>
                  </a:ext>
                </a:extLst>
              </p:cNvPr>
              <p:cNvSpPr txBox="1"/>
              <p:nvPr/>
            </p:nvSpPr>
            <p:spPr>
              <a:xfrm>
                <a:off x="1748079" y="1911835"/>
                <a:ext cx="519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F9B891C-0A2A-F572-1050-8CD1B090A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79" y="1911835"/>
                <a:ext cx="5193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E8AE315-ED18-20E1-BF84-3E3134CA542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506456" y="2096501"/>
            <a:ext cx="241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6FA2F1F0-8D71-A589-C41D-BC0B87E54175}"/>
                  </a:ext>
                </a:extLst>
              </p:cNvPr>
              <p:cNvSpPr/>
              <p:nvPr/>
            </p:nvSpPr>
            <p:spPr>
              <a:xfrm>
                <a:off x="2484652" y="1706413"/>
                <a:ext cx="1577261" cy="78017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Time view generator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)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6FA2F1F0-8D71-A589-C41D-BC0B87E54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52" y="1706413"/>
                <a:ext cx="1577261" cy="780176"/>
              </a:xfrm>
              <a:prstGeom prst="roundRect">
                <a:avLst/>
              </a:prstGeom>
              <a:blipFill>
                <a:blip r:embed="rId3"/>
                <a:stretch>
                  <a:fillRect l="-2692" r="-3077" b="-23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C2FED6C-048E-7959-19BE-FC9D8DF6F3E7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267387" y="2096501"/>
            <a:ext cx="217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EB66A14-E332-B2A1-3375-DC08E56C45E0}"/>
              </a:ext>
            </a:extLst>
          </p:cNvPr>
          <p:cNvCxnSpPr>
            <a:cxnSpLocks/>
            <a:stCxn id="30" idx="3"/>
            <a:endCxn id="11" idx="2"/>
          </p:cNvCxnSpPr>
          <p:nvPr/>
        </p:nvCxnSpPr>
        <p:spPr>
          <a:xfrm flipV="1">
            <a:off x="2116065" y="2486589"/>
            <a:ext cx="1157218" cy="929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9F9AE9DF-07F3-33D9-B337-7B0D120BBBC6}"/>
                  </a:ext>
                </a:extLst>
              </p:cNvPr>
              <p:cNvSpPr/>
              <p:nvPr/>
            </p:nvSpPr>
            <p:spPr>
              <a:xfrm>
                <a:off x="-4261" y="3026161"/>
                <a:ext cx="1510717" cy="78017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Unlabeled dataset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)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9F9AE9DF-07F3-33D9-B337-7B0D120BB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61" y="3026161"/>
                <a:ext cx="1510717" cy="780176"/>
              </a:xfrm>
              <a:prstGeom prst="round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0A98B6-8490-68D8-4F2C-36B3AF3BF207}"/>
                  </a:ext>
                </a:extLst>
              </p:cNvPr>
              <p:cNvSpPr txBox="1"/>
              <p:nvPr/>
            </p:nvSpPr>
            <p:spPr>
              <a:xfrm>
                <a:off x="1748079" y="3231583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0A98B6-8490-68D8-4F2C-36B3AF3BF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79" y="3231583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51042FA-EDAD-0E02-32B2-2970A5A8FA74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1506456" y="3416249"/>
            <a:ext cx="241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441A1A63-6D8C-1626-589B-1C32D72F63ED}"/>
              </a:ext>
            </a:extLst>
          </p:cNvPr>
          <p:cNvSpPr/>
          <p:nvPr/>
        </p:nvSpPr>
        <p:spPr>
          <a:xfrm>
            <a:off x="-4261" y="4351231"/>
            <a:ext cx="1510717" cy="780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Feature mask generator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D595ECA-B2DB-9604-3125-4C22736CDF7B}"/>
                  </a:ext>
                </a:extLst>
              </p:cNvPr>
              <p:cNvSpPr txBox="1"/>
              <p:nvPr/>
            </p:nvSpPr>
            <p:spPr>
              <a:xfrm>
                <a:off x="1748079" y="4545528"/>
                <a:ext cx="532646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D595ECA-B2DB-9604-3125-4C22736CD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79" y="4545528"/>
                <a:ext cx="532646" cy="391582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0D5E4DE-AF6C-C7A4-1984-97C14B3451E9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1506456" y="4741319"/>
            <a:ext cx="241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EDFC6A89-2DF4-CD29-54F3-3EB0F293330D}"/>
                  </a:ext>
                </a:extLst>
              </p:cNvPr>
              <p:cNvSpPr/>
              <p:nvPr/>
            </p:nvSpPr>
            <p:spPr>
              <a:xfrm>
                <a:off x="2484652" y="4351231"/>
                <a:ext cx="1577261" cy="78017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Feature view generator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TW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)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EDFC6A89-2DF4-CD29-54F3-3EB0F2933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52" y="4351231"/>
                <a:ext cx="1577261" cy="780176"/>
              </a:xfrm>
              <a:prstGeom prst="roundRect">
                <a:avLst/>
              </a:prstGeom>
              <a:blipFill>
                <a:blip r:embed="rId7"/>
                <a:stretch>
                  <a:fillRect l="-2692" r="-3077" b="-23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86C6D28-846E-08A4-98D3-253E13B6ADDB}"/>
              </a:ext>
            </a:extLst>
          </p:cNvPr>
          <p:cNvCxnSpPr>
            <a:cxnSpLocks/>
            <a:stCxn id="36" idx="3"/>
            <a:endCxn id="7" idx="1"/>
          </p:cNvCxnSpPr>
          <p:nvPr/>
        </p:nvCxnSpPr>
        <p:spPr>
          <a:xfrm>
            <a:off x="2280725" y="4741319"/>
            <a:ext cx="203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CB9F3EF-7C47-DECF-BE5A-C62FDBB8724D}"/>
              </a:ext>
            </a:extLst>
          </p:cNvPr>
          <p:cNvCxnSpPr>
            <a:cxnSpLocks/>
            <a:stCxn id="30" idx="3"/>
            <a:endCxn id="7" idx="0"/>
          </p:cNvCxnSpPr>
          <p:nvPr/>
        </p:nvCxnSpPr>
        <p:spPr>
          <a:xfrm>
            <a:off x="2116065" y="3416249"/>
            <a:ext cx="1157218" cy="93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623F21F-F345-B33F-239A-5096AB3AB99A}"/>
                  </a:ext>
                </a:extLst>
              </p:cNvPr>
              <p:cNvSpPr txBox="1"/>
              <p:nvPr/>
            </p:nvSpPr>
            <p:spPr>
              <a:xfrm>
                <a:off x="4280766" y="1911835"/>
                <a:ext cx="448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623F21F-F345-B33F-239A-5096AB3AB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766" y="1911835"/>
                <a:ext cx="44813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E8D25FA-1C7C-809A-9471-0EE1D37502B7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4061913" y="2096501"/>
            <a:ext cx="218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3A4E3C3-997F-E59C-4A80-B7D25255EB06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4728902" y="2096501"/>
            <a:ext cx="2194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36868083-2F6C-0361-36A2-06E9C9292C35}"/>
                  </a:ext>
                </a:extLst>
              </p:cNvPr>
              <p:cNvSpPr/>
              <p:nvPr/>
            </p:nvSpPr>
            <p:spPr>
              <a:xfrm>
                <a:off x="4948372" y="1727389"/>
                <a:ext cx="1080319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Encoder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36868083-2F6C-0361-36A2-06E9C9292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372" y="1727389"/>
                <a:ext cx="1080319" cy="738225"/>
              </a:xfrm>
              <a:prstGeom prst="roundRect">
                <a:avLst/>
              </a:prstGeom>
              <a:blipFill>
                <a:blip r:embed="rId9"/>
                <a:stretch>
                  <a:fillRect r="-2235" b="-5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4E4AF34F-6F0F-7F25-67F3-6BB679CD96F1}"/>
                  </a:ext>
                </a:extLst>
              </p:cNvPr>
              <p:cNvSpPr txBox="1"/>
              <p:nvPr/>
            </p:nvSpPr>
            <p:spPr>
              <a:xfrm>
                <a:off x="6241870" y="1911835"/>
                <a:ext cx="4482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4E4AF34F-6F0F-7F25-67F3-6BB679CD9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70" y="1911835"/>
                <a:ext cx="44820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E4D1CE8-8B6E-D1D0-7E14-8F7F69F2F22E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6028691" y="2096501"/>
            <a:ext cx="2131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4C6E016B-78A5-0A66-62A4-9E3ACBDF194F}"/>
                  </a:ext>
                </a:extLst>
              </p:cNvPr>
              <p:cNvSpPr/>
              <p:nvPr/>
            </p:nvSpPr>
            <p:spPr>
              <a:xfrm>
                <a:off x="6699562" y="2423954"/>
                <a:ext cx="1220400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Projection Head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4C6E016B-78A5-0A66-62A4-9E3ACBDF1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562" y="2423954"/>
                <a:ext cx="1220400" cy="738225"/>
              </a:xfrm>
              <a:prstGeom prst="roundRect">
                <a:avLst/>
              </a:prstGeom>
              <a:blipFill>
                <a:blip r:embed="rId11"/>
                <a:stretch>
                  <a:fillRect l="-990" r="-3465" b="-5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: 圓角 39">
                <a:extLst>
                  <a:ext uri="{FF2B5EF4-FFF2-40B4-BE49-F238E27FC236}">
                    <a16:creationId xmlns:a16="http://schemas.microsoft.com/office/drawing/2014/main" id="{87D3F356-E507-B97C-B400-F0DA54051662}"/>
                  </a:ext>
                </a:extLst>
              </p:cNvPr>
              <p:cNvSpPr/>
              <p:nvPr/>
            </p:nvSpPr>
            <p:spPr>
              <a:xfrm>
                <a:off x="8789172" y="2423954"/>
                <a:ext cx="1209600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Prediction Head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0" name="矩形: 圓角 39">
                <a:extLst>
                  <a:ext uri="{FF2B5EF4-FFF2-40B4-BE49-F238E27FC236}">
                    <a16:creationId xmlns:a16="http://schemas.microsoft.com/office/drawing/2014/main" id="{87D3F356-E507-B97C-B400-F0DA54051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72" y="2423954"/>
                <a:ext cx="1209600" cy="738225"/>
              </a:xfrm>
              <a:prstGeom prst="roundRect">
                <a:avLst/>
              </a:prstGeom>
              <a:blipFill>
                <a:blip r:embed="rId12"/>
                <a:stretch>
                  <a:fillRect l="-1000" r="-4000" b="-5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BDF2E030-4698-AA8A-62B3-56C0153030C5}"/>
                  </a:ext>
                </a:extLst>
              </p:cNvPr>
              <p:cNvSpPr txBox="1"/>
              <p:nvPr/>
            </p:nvSpPr>
            <p:spPr>
              <a:xfrm>
                <a:off x="8139737" y="2608400"/>
                <a:ext cx="431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BDF2E030-4698-AA8A-62B3-56C015303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737" y="2608400"/>
                <a:ext cx="43191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E4BD5FB6-CC01-8046-D842-82DB02502C91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flipV="1">
            <a:off x="7919962" y="2793066"/>
            <a:ext cx="2197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2DA54D0-7C72-E2A1-1BBA-D358BB51394C}"/>
              </a:ext>
            </a:extLst>
          </p:cNvPr>
          <p:cNvCxnSpPr>
            <a:cxnSpLocks/>
            <a:stCxn id="41" idx="3"/>
            <a:endCxn id="40" idx="1"/>
          </p:cNvCxnSpPr>
          <p:nvPr/>
        </p:nvCxnSpPr>
        <p:spPr>
          <a:xfrm>
            <a:off x="8571650" y="2793066"/>
            <a:ext cx="2175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2FE35F0C-B629-CEB0-E056-53EF9A303B22}"/>
                  </a:ext>
                </a:extLst>
              </p:cNvPr>
              <p:cNvSpPr txBox="1"/>
              <p:nvPr/>
            </p:nvSpPr>
            <p:spPr>
              <a:xfrm>
                <a:off x="10223968" y="2608400"/>
                <a:ext cx="4462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2FE35F0C-B629-CEB0-E056-53EF9A303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968" y="2608400"/>
                <a:ext cx="446276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7F99CCF1-F521-1343-51CC-EB7598F2BFAE}"/>
              </a:ext>
            </a:extLst>
          </p:cNvPr>
          <p:cNvCxnSpPr>
            <a:cxnSpLocks/>
            <a:stCxn id="40" idx="3"/>
            <a:endCxn id="48" idx="1"/>
          </p:cNvCxnSpPr>
          <p:nvPr/>
        </p:nvCxnSpPr>
        <p:spPr>
          <a:xfrm flipV="1">
            <a:off x="9998772" y="2793066"/>
            <a:ext cx="2251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4347BEA5-610A-4B0F-CE7D-B698F086B964}"/>
              </a:ext>
            </a:extLst>
          </p:cNvPr>
          <p:cNvCxnSpPr>
            <a:stCxn id="32" idx="2"/>
            <a:endCxn id="39" idx="1"/>
          </p:cNvCxnSpPr>
          <p:nvPr/>
        </p:nvCxnSpPr>
        <p:spPr>
          <a:xfrm rot="16200000" flipH="1">
            <a:off x="6326816" y="2420321"/>
            <a:ext cx="511900" cy="233592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7C29ACF5-B54F-8D59-4248-83EBEE08DC1D}"/>
                  </a:ext>
                </a:extLst>
              </p:cNvPr>
              <p:cNvSpPr/>
              <p:nvPr/>
            </p:nvSpPr>
            <p:spPr>
              <a:xfrm>
                <a:off x="6689729" y="1044959"/>
                <a:ext cx="1606156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Time mask estimator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7C29ACF5-B54F-8D59-4248-83EBEE08D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29" y="1044959"/>
                <a:ext cx="1606156" cy="738225"/>
              </a:xfrm>
              <a:prstGeom prst="roundRect">
                <a:avLst/>
              </a:prstGeom>
              <a:blipFill>
                <a:blip r:embed="rId15"/>
                <a:stretch>
                  <a:fillRect l="-2632" r="-3008"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1E5B5D13-7127-5ADA-676F-3EE21221F9AF}"/>
                  </a:ext>
                </a:extLst>
              </p:cNvPr>
              <p:cNvSpPr txBox="1"/>
              <p:nvPr/>
            </p:nvSpPr>
            <p:spPr>
              <a:xfrm>
                <a:off x="8605565" y="1229405"/>
                <a:ext cx="519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1E5B5D13-7127-5ADA-676F-3EE21221F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565" y="1229405"/>
                <a:ext cx="519309" cy="369332"/>
              </a:xfrm>
              <a:prstGeom prst="rect">
                <a:avLst/>
              </a:prstGeom>
              <a:blipFill>
                <a:blip r:embed="rId16"/>
                <a:stretch>
                  <a:fillRect t="-6667" r="-1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1F318AF8-5E49-933B-AB0E-F40E2BFB2E21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 flipV="1">
            <a:off x="8295885" y="1414071"/>
            <a:ext cx="309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18C20AB5-8A6E-8E75-4BB6-8AC93808F455}"/>
              </a:ext>
            </a:extLst>
          </p:cNvPr>
          <p:cNvCxnSpPr>
            <a:cxnSpLocks/>
            <a:stCxn id="32" idx="0"/>
            <a:endCxn id="76" idx="1"/>
          </p:cNvCxnSpPr>
          <p:nvPr/>
        </p:nvCxnSpPr>
        <p:spPr>
          <a:xfrm rot="5400000" flipH="1" flipV="1">
            <a:off x="6328968" y="1551075"/>
            <a:ext cx="497763" cy="223759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DAB391FF-9CAF-5988-1759-5990746415F2}"/>
                  </a:ext>
                </a:extLst>
              </p:cNvPr>
              <p:cNvSpPr txBox="1"/>
              <p:nvPr/>
            </p:nvSpPr>
            <p:spPr>
              <a:xfrm>
                <a:off x="4280766" y="4545528"/>
                <a:ext cx="461473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DAB391FF-9CAF-5988-1759-59907464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766" y="4545528"/>
                <a:ext cx="461473" cy="391582"/>
              </a:xfrm>
              <a:prstGeom prst="rect">
                <a:avLst/>
              </a:prstGeom>
              <a:blipFill>
                <a:blip r:embed="rId1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5777C032-16B0-AAAF-018E-69F6FB7296A7}"/>
              </a:ext>
            </a:extLst>
          </p:cNvPr>
          <p:cNvCxnSpPr>
            <a:cxnSpLocks/>
            <a:stCxn id="7" idx="3"/>
            <a:endCxn id="85" idx="1"/>
          </p:cNvCxnSpPr>
          <p:nvPr/>
        </p:nvCxnSpPr>
        <p:spPr>
          <a:xfrm>
            <a:off x="4061913" y="4741319"/>
            <a:ext cx="218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740F9699-595C-984A-1FFE-11E9EB90BA21}"/>
              </a:ext>
            </a:extLst>
          </p:cNvPr>
          <p:cNvCxnSpPr>
            <a:cxnSpLocks/>
            <a:stCxn id="85" idx="3"/>
            <a:endCxn id="88" idx="1"/>
          </p:cNvCxnSpPr>
          <p:nvPr/>
        </p:nvCxnSpPr>
        <p:spPr>
          <a:xfrm>
            <a:off x="4742239" y="4741319"/>
            <a:ext cx="2061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: 圓角 87">
                <a:extLst>
                  <a:ext uri="{FF2B5EF4-FFF2-40B4-BE49-F238E27FC236}">
                    <a16:creationId xmlns:a16="http://schemas.microsoft.com/office/drawing/2014/main" id="{A1012F6D-AC57-F07F-1C7E-74EC0305FAF0}"/>
                  </a:ext>
                </a:extLst>
              </p:cNvPr>
              <p:cNvSpPr/>
              <p:nvPr/>
            </p:nvSpPr>
            <p:spPr>
              <a:xfrm>
                <a:off x="4948372" y="4372207"/>
                <a:ext cx="1080319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Encoder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88" name="矩形: 圓角 87">
                <a:extLst>
                  <a:ext uri="{FF2B5EF4-FFF2-40B4-BE49-F238E27FC236}">
                    <a16:creationId xmlns:a16="http://schemas.microsoft.com/office/drawing/2014/main" id="{A1012F6D-AC57-F07F-1C7E-74EC0305F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372" y="4372207"/>
                <a:ext cx="1080319" cy="738225"/>
              </a:xfrm>
              <a:prstGeom prst="roundRect">
                <a:avLst/>
              </a:prstGeom>
              <a:blipFill>
                <a:blip r:embed="rId18"/>
                <a:stretch>
                  <a:fillRect r="-2235" b="-5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96C14404-B26E-7898-3D2E-B4074F955489}"/>
                  </a:ext>
                </a:extLst>
              </p:cNvPr>
              <p:cNvSpPr txBox="1"/>
              <p:nvPr/>
            </p:nvSpPr>
            <p:spPr>
              <a:xfrm>
                <a:off x="6241870" y="4545528"/>
                <a:ext cx="462178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96C14404-B26E-7898-3D2E-B4074F955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70" y="4545528"/>
                <a:ext cx="462178" cy="391582"/>
              </a:xfrm>
              <a:prstGeom prst="rect">
                <a:avLst/>
              </a:prstGeom>
              <a:blipFill>
                <a:blip r:embed="rId1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910E9C91-F9C0-A067-6FE0-EB60740B5A67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 flipV="1">
            <a:off x="6028691" y="4741319"/>
            <a:ext cx="2131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接點: 肘形 97">
            <a:extLst>
              <a:ext uri="{FF2B5EF4-FFF2-40B4-BE49-F238E27FC236}">
                <a16:creationId xmlns:a16="http://schemas.microsoft.com/office/drawing/2014/main" id="{AD7D1998-5B18-E782-4375-A6F33B9D1768}"/>
              </a:ext>
            </a:extLst>
          </p:cNvPr>
          <p:cNvCxnSpPr>
            <a:cxnSpLocks/>
            <a:stCxn id="89" idx="0"/>
            <a:endCxn id="110" idx="1"/>
          </p:cNvCxnSpPr>
          <p:nvPr/>
        </p:nvCxnSpPr>
        <p:spPr>
          <a:xfrm rot="5400000" flipH="1" flipV="1">
            <a:off x="6355297" y="4201264"/>
            <a:ext cx="461926" cy="22660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EB245E7B-8655-75A7-091E-F7C2E27F55AE}"/>
                  </a:ext>
                </a:extLst>
              </p:cNvPr>
              <p:cNvSpPr/>
              <p:nvPr/>
            </p:nvSpPr>
            <p:spPr>
              <a:xfrm>
                <a:off x="6689729" y="5097865"/>
                <a:ext cx="1606156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Feature mask estimator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EB245E7B-8655-75A7-091E-F7C2E27F55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29" y="5097865"/>
                <a:ext cx="1606156" cy="738225"/>
              </a:xfrm>
              <a:prstGeom prst="roundRect">
                <a:avLst/>
              </a:prstGeom>
              <a:blipFill>
                <a:blip r:embed="rId20"/>
                <a:stretch>
                  <a:fillRect l="-2632" t="-1626" r="-3008" b="-89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C6D05F2D-4323-E764-5CFA-0DCACBD95904}"/>
                  </a:ext>
                </a:extLst>
              </p:cNvPr>
              <p:cNvSpPr txBox="1"/>
              <p:nvPr/>
            </p:nvSpPr>
            <p:spPr>
              <a:xfrm>
                <a:off x="8605565" y="5271186"/>
                <a:ext cx="532646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C6D05F2D-4323-E764-5CFA-0DCACBD95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565" y="5271186"/>
                <a:ext cx="532646" cy="391582"/>
              </a:xfrm>
              <a:prstGeom prst="rect">
                <a:avLst/>
              </a:prstGeom>
              <a:blipFill>
                <a:blip r:embed="rId21"/>
                <a:stretch>
                  <a:fillRect t="-4688" r="-12644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DCFBF8EF-2C1C-6121-4720-77961513DCC4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flipV="1">
            <a:off x="8295885" y="5466977"/>
            <a:ext cx="3096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接點: 肘形 101">
            <a:extLst>
              <a:ext uri="{FF2B5EF4-FFF2-40B4-BE49-F238E27FC236}">
                <a16:creationId xmlns:a16="http://schemas.microsoft.com/office/drawing/2014/main" id="{E7C933D3-DF00-CE83-9701-BE790D469A92}"/>
              </a:ext>
            </a:extLst>
          </p:cNvPr>
          <p:cNvCxnSpPr>
            <a:cxnSpLocks/>
            <a:stCxn id="89" idx="2"/>
            <a:endCxn id="99" idx="1"/>
          </p:cNvCxnSpPr>
          <p:nvPr/>
        </p:nvCxnSpPr>
        <p:spPr>
          <a:xfrm rot="16200000" flipH="1">
            <a:off x="6316410" y="5093659"/>
            <a:ext cx="529868" cy="216770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: 圓角 109">
                <a:extLst>
                  <a:ext uri="{FF2B5EF4-FFF2-40B4-BE49-F238E27FC236}">
                    <a16:creationId xmlns:a16="http://schemas.microsoft.com/office/drawing/2014/main" id="{1B994C37-FF5A-D43B-17F7-ECCA7CD13DEE}"/>
                  </a:ext>
                </a:extLst>
              </p:cNvPr>
              <p:cNvSpPr/>
              <p:nvPr/>
            </p:nvSpPr>
            <p:spPr>
              <a:xfrm>
                <a:off x="6699562" y="3714489"/>
                <a:ext cx="1219504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Projection Head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0" name="矩形: 圓角 109">
                <a:extLst>
                  <a:ext uri="{FF2B5EF4-FFF2-40B4-BE49-F238E27FC236}">
                    <a16:creationId xmlns:a16="http://schemas.microsoft.com/office/drawing/2014/main" id="{1B994C37-FF5A-D43B-17F7-ECCA7CD13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562" y="3714489"/>
                <a:ext cx="1219504" cy="738225"/>
              </a:xfrm>
              <a:prstGeom prst="roundRect">
                <a:avLst/>
              </a:prstGeom>
              <a:blipFill>
                <a:blip r:embed="rId22"/>
                <a:stretch>
                  <a:fillRect l="-495" r="-3960" b="-5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: 圓角 110">
                <a:extLst>
                  <a:ext uri="{FF2B5EF4-FFF2-40B4-BE49-F238E27FC236}">
                    <a16:creationId xmlns:a16="http://schemas.microsoft.com/office/drawing/2014/main" id="{F0E300D4-2F7C-EA6C-B104-EE82727B9BE3}"/>
                  </a:ext>
                </a:extLst>
              </p:cNvPr>
              <p:cNvSpPr/>
              <p:nvPr/>
            </p:nvSpPr>
            <p:spPr>
              <a:xfrm>
                <a:off x="8789172" y="3714489"/>
                <a:ext cx="1208866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Prediction Head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1" name="矩形: 圓角 110">
                <a:extLst>
                  <a:ext uri="{FF2B5EF4-FFF2-40B4-BE49-F238E27FC236}">
                    <a16:creationId xmlns:a16="http://schemas.microsoft.com/office/drawing/2014/main" id="{F0E300D4-2F7C-EA6C-B104-EE82727B9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172" y="3714489"/>
                <a:ext cx="1208866" cy="738225"/>
              </a:xfrm>
              <a:prstGeom prst="roundRect">
                <a:avLst/>
              </a:prstGeom>
              <a:blipFill>
                <a:blip r:embed="rId23"/>
                <a:stretch>
                  <a:fillRect l="-1000" r="-3500" b="-5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B5A40691-C50F-4797-97A5-66BE8F6BFD08}"/>
                  </a:ext>
                </a:extLst>
              </p:cNvPr>
              <p:cNvSpPr txBox="1"/>
              <p:nvPr/>
            </p:nvSpPr>
            <p:spPr>
              <a:xfrm>
                <a:off x="8122211" y="3887810"/>
                <a:ext cx="44525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B5A40691-C50F-4797-97A5-66BE8F6BF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11" y="3887810"/>
                <a:ext cx="445250" cy="391582"/>
              </a:xfrm>
              <a:prstGeom prst="rect">
                <a:avLst/>
              </a:prstGeom>
              <a:blipFill>
                <a:blip r:embed="rId2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662A5720-C1EA-04D5-162A-09C939D86B57}"/>
              </a:ext>
            </a:extLst>
          </p:cNvPr>
          <p:cNvCxnSpPr>
            <a:cxnSpLocks/>
            <a:stCxn id="110" idx="3"/>
            <a:endCxn id="112" idx="1"/>
          </p:cNvCxnSpPr>
          <p:nvPr/>
        </p:nvCxnSpPr>
        <p:spPr>
          <a:xfrm flipV="1">
            <a:off x="7919066" y="4083601"/>
            <a:ext cx="20314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C3E1E742-11EE-BD0C-9112-CE5108062845}"/>
              </a:ext>
            </a:extLst>
          </p:cNvPr>
          <p:cNvCxnSpPr>
            <a:cxnSpLocks/>
            <a:stCxn id="112" idx="3"/>
            <a:endCxn id="111" idx="1"/>
          </p:cNvCxnSpPr>
          <p:nvPr/>
        </p:nvCxnSpPr>
        <p:spPr>
          <a:xfrm>
            <a:off x="8567461" y="4083601"/>
            <a:ext cx="2217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B5AEE0DD-8F8E-491A-76BB-44EED277FB28}"/>
                  </a:ext>
                </a:extLst>
              </p:cNvPr>
              <p:cNvSpPr txBox="1"/>
              <p:nvPr/>
            </p:nvSpPr>
            <p:spPr>
              <a:xfrm>
                <a:off x="10205936" y="3887810"/>
                <a:ext cx="471796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B5AEE0DD-8F8E-491A-76BB-44EED277F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36" y="3887810"/>
                <a:ext cx="471796" cy="391582"/>
              </a:xfrm>
              <a:prstGeom prst="rect">
                <a:avLst/>
              </a:prstGeom>
              <a:blipFill>
                <a:blip r:embed="rId2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FF2820A6-6E8C-890C-287F-88F512A5CAFE}"/>
              </a:ext>
            </a:extLst>
          </p:cNvPr>
          <p:cNvCxnSpPr>
            <a:cxnSpLocks/>
            <a:stCxn id="111" idx="3"/>
            <a:endCxn id="115" idx="1"/>
          </p:cNvCxnSpPr>
          <p:nvPr/>
        </p:nvCxnSpPr>
        <p:spPr>
          <a:xfrm flipV="1">
            <a:off x="9998038" y="4083601"/>
            <a:ext cx="2078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: 圓角 120">
                <a:extLst>
                  <a:ext uri="{FF2B5EF4-FFF2-40B4-BE49-F238E27FC236}">
                    <a16:creationId xmlns:a16="http://schemas.microsoft.com/office/drawing/2014/main" id="{467CEC6E-1006-0F5E-4780-C2726EB990C2}"/>
                  </a:ext>
                </a:extLst>
              </p:cNvPr>
              <p:cNvSpPr/>
              <p:nvPr/>
            </p:nvSpPr>
            <p:spPr>
              <a:xfrm>
                <a:off x="9380356" y="1044959"/>
                <a:ext cx="2168943" cy="73822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Time mask estimation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21" name="矩形: 圓角 120">
                <a:extLst>
                  <a:ext uri="{FF2B5EF4-FFF2-40B4-BE49-F238E27FC236}">
                    <a16:creationId xmlns:a16="http://schemas.microsoft.com/office/drawing/2014/main" id="{467CEC6E-1006-0F5E-4780-C2726EB99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356" y="1044959"/>
                <a:ext cx="2168943" cy="738224"/>
              </a:xfrm>
              <a:prstGeom prst="roundRect">
                <a:avLst/>
              </a:prstGeom>
              <a:blipFill>
                <a:blip r:embed="rId26"/>
                <a:stretch>
                  <a:fillRect l="-2241" r="-1961" b="-4065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80AE75FA-5091-C4E4-9687-E6B6F1E03824}"/>
              </a:ext>
            </a:extLst>
          </p:cNvPr>
          <p:cNvCxnSpPr>
            <a:cxnSpLocks/>
            <a:stCxn id="77" idx="3"/>
            <a:endCxn id="121" idx="1"/>
          </p:cNvCxnSpPr>
          <p:nvPr/>
        </p:nvCxnSpPr>
        <p:spPr>
          <a:xfrm>
            <a:off x="9124874" y="1414071"/>
            <a:ext cx="2554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接點: 肘形 136">
            <a:extLst>
              <a:ext uri="{FF2B5EF4-FFF2-40B4-BE49-F238E27FC236}">
                <a16:creationId xmlns:a16="http://schemas.microsoft.com/office/drawing/2014/main" id="{E52CB2A5-194E-79BA-9507-358BAFDEA1D9}"/>
              </a:ext>
            </a:extLst>
          </p:cNvPr>
          <p:cNvCxnSpPr>
            <a:stCxn id="6" idx="0"/>
            <a:endCxn id="121" idx="0"/>
          </p:cNvCxnSpPr>
          <p:nvPr/>
        </p:nvCxnSpPr>
        <p:spPr>
          <a:xfrm rot="5400000" flipH="1" flipV="1">
            <a:off x="5802842" y="-2750150"/>
            <a:ext cx="866876" cy="8457095"/>
          </a:xfrm>
          <a:prstGeom prst="bentConnector3">
            <a:avLst>
              <a:gd name="adj1" fmla="val 12637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04E91064-8E13-553B-C55B-764AA51C85E2}"/>
                  </a:ext>
                </a:extLst>
              </p:cNvPr>
              <p:cNvSpPr/>
              <p:nvPr/>
            </p:nvSpPr>
            <p:spPr>
              <a:xfrm>
                <a:off x="9380356" y="5097498"/>
                <a:ext cx="2168943" cy="73822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Feature mask estimation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40" name="矩形: 圓角 139">
                <a:extLst>
                  <a:ext uri="{FF2B5EF4-FFF2-40B4-BE49-F238E27FC236}">
                    <a16:creationId xmlns:a16="http://schemas.microsoft.com/office/drawing/2014/main" id="{04E91064-8E13-553B-C55B-764AA51C8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356" y="5097498"/>
                <a:ext cx="2168943" cy="738224"/>
              </a:xfrm>
              <a:prstGeom prst="roundRect">
                <a:avLst/>
              </a:prstGeom>
              <a:blipFill>
                <a:blip r:embed="rId27"/>
                <a:stretch>
                  <a:fillRect l="-2241" t="-1639" r="-1961" b="-3279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直線單箭頭接點 140">
            <a:extLst>
              <a:ext uri="{FF2B5EF4-FFF2-40B4-BE49-F238E27FC236}">
                <a16:creationId xmlns:a16="http://schemas.microsoft.com/office/drawing/2014/main" id="{EB88FE14-1B4B-F1CD-5C37-75E569391A8F}"/>
              </a:ext>
            </a:extLst>
          </p:cNvPr>
          <p:cNvCxnSpPr>
            <a:cxnSpLocks/>
            <a:stCxn id="100" idx="3"/>
            <a:endCxn id="140" idx="1"/>
          </p:cNvCxnSpPr>
          <p:nvPr/>
        </p:nvCxnSpPr>
        <p:spPr>
          <a:xfrm flipV="1">
            <a:off x="9138211" y="5466610"/>
            <a:ext cx="242145" cy="3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接點: 肘形 143">
            <a:extLst>
              <a:ext uri="{FF2B5EF4-FFF2-40B4-BE49-F238E27FC236}">
                <a16:creationId xmlns:a16="http://schemas.microsoft.com/office/drawing/2014/main" id="{770BF3A3-FD56-2323-E3A6-3FE908C05F23}"/>
              </a:ext>
            </a:extLst>
          </p:cNvPr>
          <p:cNvCxnSpPr>
            <a:cxnSpLocks/>
            <a:stCxn id="36" idx="2"/>
            <a:endCxn id="140" idx="2"/>
          </p:cNvCxnSpPr>
          <p:nvPr/>
        </p:nvCxnSpPr>
        <p:spPr>
          <a:xfrm rot="16200000" flipH="1">
            <a:off x="5790309" y="1161203"/>
            <a:ext cx="898612" cy="8450426"/>
          </a:xfrm>
          <a:prstGeom prst="bentConnector3">
            <a:avLst>
              <a:gd name="adj1" fmla="val 12543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矩形: 圓角 150">
                <a:extLst>
                  <a:ext uri="{FF2B5EF4-FFF2-40B4-BE49-F238E27FC236}">
                    <a16:creationId xmlns:a16="http://schemas.microsoft.com/office/drawing/2014/main" id="{6B51C04C-676E-2A6F-49AE-CF75333FC88E}"/>
                  </a:ext>
                </a:extLst>
              </p:cNvPr>
              <p:cNvSpPr/>
              <p:nvPr/>
            </p:nvSpPr>
            <p:spPr>
              <a:xfrm>
                <a:off x="10859744" y="2423954"/>
                <a:ext cx="1320775" cy="73822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Contrastive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51" name="矩形: 圓角 150">
                <a:extLst>
                  <a:ext uri="{FF2B5EF4-FFF2-40B4-BE49-F238E27FC236}">
                    <a16:creationId xmlns:a16="http://schemas.microsoft.com/office/drawing/2014/main" id="{6B51C04C-676E-2A6F-49AE-CF75333FC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9744" y="2423954"/>
                <a:ext cx="1320775" cy="738224"/>
              </a:xfrm>
              <a:prstGeom prst="roundRect">
                <a:avLst/>
              </a:prstGeom>
              <a:blipFill>
                <a:blip r:embed="rId28"/>
                <a:stretch>
                  <a:fillRect l="-917" r="-3211" b="-5738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CF4D2B10-D70E-110D-F108-75E50C9C4F37}"/>
              </a:ext>
            </a:extLst>
          </p:cNvPr>
          <p:cNvCxnSpPr>
            <a:cxnSpLocks/>
            <a:stCxn id="48" idx="3"/>
            <a:endCxn id="151" idx="1"/>
          </p:cNvCxnSpPr>
          <p:nvPr/>
        </p:nvCxnSpPr>
        <p:spPr>
          <a:xfrm>
            <a:off x="10670244" y="2793066"/>
            <a:ext cx="1895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矩形: 圓角 160">
                <a:extLst>
                  <a:ext uri="{FF2B5EF4-FFF2-40B4-BE49-F238E27FC236}">
                    <a16:creationId xmlns:a16="http://schemas.microsoft.com/office/drawing/2014/main" id="{99FEC0AD-4DBD-44E9-4F60-0E692CB920EB}"/>
                  </a:ext>
                </a:extLst>
              </p:cNvPr>
              <p:cNvSpPr/>
              <p:nvPr/>
            </p:nvSpPr>
            <p:spPr>
              <a:xfrm>
                <a:off x="10865891" y="3714489"/>
                <a:ext cx="1321200" cy="73822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Contrastive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61" name="矩形: 圓角 160">
                <a:extLst>
                  <a:ext uri="{FF2B5EF4-FFF2-40B4-BE49-F238E27FC236}">
                    <a16:creationId xmlns:a16="http://schemas.microsoft.com/office/drawing/2014/main" id="{99FEC0AD-4DBD-44E9-4F60-0E692CB92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5891" y="3714489"/>
                <a:ext cx="1321200" cy="738224"/>
              </a:xfrm>
              <a:prstGeom prst="roundRect">
                <a:avLst/>
              </a:prstGeom>
              <a:blipFill>
                <a:blip r:embed="rId29"/>
                <a:stretch>
                  <a:fillRect l="-917" r="-3211" b="-5738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3FD90258-0FC8-1132-2631-39788A524E27}"/>
              </a:ext>
            </a:extLst>
          </p:cNvPr>
          <p:cNvCxnSpPr>
            <a:cxnSpLocks/>
            <a:stCxn id="115" idx="3"/>
            <a:endCxn id="161" idx="1"/>
          </p:cNvCxnSpPr>
          <p:nvPr/>
        </p:nvCxnSpPr>
        <p:spPr>
          <a:xfrm>
            <a:off x="10677732" y="4083601"/>
            <a:ext cx="1881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接點: 弧形 170">
            <a:extLst>
              <a:ext uri="{FF2B5EF4-FFF2-40B4-BE49-F238E27FC236}">
                <a16:creationId xmlns:a16="http://schemas.microsoft.com/office/drawing/2014/main" id="{5EFCC0BC-EB4D-D63B-CA9B-BFAE4EF54C72}"/>
              </a:ext>
            </a:extLst>
          </p:cNvPr>
          <p:cNvCxnSpPr>
            <a:cxnSpLocks/>
            <a:stCxn id="41" idx="2"/>
            <a:endCxn id="161" idx="0"/>
          </p:cNvCxnSpPr>
          <p:nvPr/>
        </p:nvCxnSpPr>
        <p:spPr>
          <a:xfrm rot="16200000" flipH="1">
            <a:off x="9572714" y="1760711"/>
            <a:ext cx="736757" cy="3170797"/>
          </a:xfrm>
          <a:prstGeom prst="curvedConnector3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接點: 弧形 172">
            <a:extLst>
              <a:ext uri="{FF2B5EF4-FFF2-40B4-BE49-F238E27FC236}">
                <a16:creationId xmlns:a16="http://schemas.microsoft.com/office/drawing/2014/main" id="{FEDDB60B-96FF-CAC8-2EBD-BF40AD428221}"/>
              </a:ext>
            </a:extLst>
          </p:cNvPr>
          <p:cNvCxnSpPr>
            <a:cxnSpLocks/>
            <a:stCxn id="112" idx="0"/>
            <a:endCxn id="151" idx="2"/>
          </p:cNvCxnSpPr>
          <p:nvPr/>
        </p:nvCxnSpPr>
        <p:spPr>
          <a:xfrm rot="5400000" flipH="1" flipV="1">
            <a:off x="9569668" y="1937346"/>
            <a:ext cx="725632" cy="3175296"/>
          </a:xfrm>
          <a:prstGeom prst="curvedConnector3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D1E4FF5-C649-0975-A152-0E1D6011978B}"/>
              </a:ext>
            </a:extLst>
          </p:cNvPr>
          <p:cNvSpPr txBox="1"/>
          <p:nvPr/>
        </p:nvSpPr>
        <p:spPr>
          <a:xfrm>
            <a:off x="9969594" y="3019933"/>
            <a:ext cx="3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34AD615C-2274-D713-7EE6-8C9D89B5AFE1}"/>
              </a:ext>
            </a:extLst>
          </p:cNvPr>
          <p:cNvSpPr txBox="1"/>
          <p:nvPr/>
        </p:nvSpPr>
        <p:spPr>
          <a:xfrm>
            <a:off x="9969594" y="3449409"/>
            <a:ext cx="3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E0DF65FC-B765-F77F-0385-B4189291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72</a:t>
            </a:fld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76A244-764F-D1D3-043B-69A4DFB7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 anchor="t"/>
          <a:lstStyle/>
          <a:p>
            <a:r>
              <a:rPr lang="en-US" altLang="zh-TW" dirty="0"/>
              <a:t>Model Architecture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53667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2C9A7A-2968-887B-7AAD-DAD63668D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041F98-40B6-1585-D053-7D6D585E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73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A4BC8E2-089D-597D-1560-05F2851F48ED}"/>
              </a:ext>
            </a:extLst>
          </p:cNvPr>
          <p:cNvSpPr txBox="1"/>
          <p:nvPr/>
        </p:nvSpPr>
        <p:spPr>
          <a:xfrm>
            <a:off x="1372246" y="291366"/>
            <a:ext cx="9844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Please give me as many suggestions as possible for my thesis. 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I’m more than welcome to have the second author (or even the third author).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7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2BF951B-357F-BEBA-423C-F089E448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for </a:t>
            </a:r>
            <a:r>
              <a:rPr lang="en-US"/>
              <a:t>time series </a:t>
            </a:r>
            <a:r>
              <a:rPr lang="en-US" dirty="0"/>
              <a:t>data</a:t>
            </a:r>
          </a:p>
        </p:txBody>
      </p:sp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6FDDE80-9DCC-8B65-994A-ADB03E0D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ForeClass</a:t>
            </a:r>
            <a:r>
              <a:rPr lang="en-US" dirty="0"/>
              <a:t>) Self-supervised Learning for Semi-supervised Time Series Classification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A1663-9181-BAFC-1739-F278720C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8</a:t>
            </a:fld>
            <a:endParaRPr lang="en-US"/>
          </a:p>
        </p:txBody>
      </p:sp>
      <p:sp>
        <p:nvSpPr>
          <p:cNvPr id="3" name="動作按鈕: 移至首頁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B96A94D-1F89-D0EB-2B00-8E25FB3C6646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20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331A3F6-FB07-18D2-96CC-40C567E6E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F0"/>
                </a:solidFill>
              </a:rPr>
              <a:t>Fore</a:t>
            </a:r>
            <a:r>
              <a:rPr lang="en-US" dirty="0" err="1">
                <a:solidFill>
                  <a:srgbClr val="FF0000"/>
                </a:solidFill>
              </a:rPr>
              <a:t>Class</a:t>
            </a:r>
            <a:r>
              <a:rPr lang="en-US" dirty="0"/>
              <a:t> – Framework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F8CC37-DAD9-7DBA-228A-51639D7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9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F566051-6F86-ADC6-F4CE-7A465595D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r="18338" b="24826"/>
          <a:stretch/>
        </p:blipFill>
        <p:spPr bwMode="auto">
          <a:xfrm>
            <a:off x="3276600" y="1468389"/>
            <a:ext cx="5724525" cy="502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73BD1C0-8F48-A1CF-3994-6AE05CFF0487}"/>
              </a:ext>
            </a:extLst>
          </p:cNvPr>
          <p:cNvSpPr txBox="1"/>
          <p:nvPr/>
        </p:nvSpPr>
        <p:spPr>
          <a:xfrm>
            <a:off x="9001125" y="2793952"/>
            <a:ext cx="260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Main: </a:t>
            </a:r>
            <a:r>
              <a:rPr lang="en-US" altLang="zh-TW" sz="2400" dirty="0">
                <a:solidFill>
                  <a:srgbClr val="FF0000"/>
                </a:solidFill>
              </a:rPr>
              <a:t>Classification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925EB9-2CE1-1E6C-B51B-CDBD1A14EC8B}"/>
              </a:ext>
            </a:extLst>
          </p:cNvPr>
          <p:cNvSpPr txBox="1"/>
          <p:nvPr/>
        </p:nvSpPr>
        <p:spPr>
          <a:xfrm>
            <a:off x="9001125" y="5082578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Auxiliary: </a:t>
            </a:r>
            <a:r>
              <a:rPr lang="en-US" altLang="zh-TW" sz="2400" dirty="0">
                <a:solidFill>
                  <a:srgbClr val="00B0F0"/>
                </a:solidFill>
              </a:rPr>
              <a:t>Forecasting</a:t>
            </a:r>
            <a:endParaRPr lang="en-US" sz="24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97C3DD-B796-40B4-6EBB-915C9F23D934}"/>
                  </a:ext>
                </a:extLst>
              </p:cNvPr>
              <p:cNvSpPr txBox="1"/>
              <p:nvPr/>
            </p:nvSpPr>
            <p:spPr>
              <a:xfrm>
                <a:off x="323850" y="3255617"/>
                <a:ext cx="150009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TW" sz="3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altLang="zh-TW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TW" sz="3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360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97C3DD-B796-40B4-6EBB-915C9F23D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3255617"/>
                <a:ext cx="1500091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圓角 7">
            <a:extLst>
              <a:ext uri="{FF2B5EF4-FFF2-40B4-BE49-F238E27FC236}">
                <a16:creationId xmlns:a16="http://schemas.microsoft.com/office/drawing/2014/main" id="{FFE91271-0458-E7F3-41BE-5AC30AA9510A}"/>
              </a:ext>
            </a:extLst>
          </p:cNvPr>
          <p:cNvSpPr/>
          <p:nvPr/>
        </p:nvSpPr>
        <p:spPr>
          <a:xfrm>
            <a:off x="323850" y="3255617"/>
            <a:ext cx="600075" cy="12003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DF1D5B-F286-03B4-D4E7-1B7D66E9B874}"/>
              </a:ext>
            </a:extLst>
          </p:cNvPr>
          <p:cNvSpPr txBox="1"/>
          <p:nvPr/>
        </p:nvSpPr>
        <p:spPr>
          <a:xfrm>
            <a:off x="2086355" y="3369617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6ADEDDD-AB22-BEE1-8586-C4A7346AB1FE}"/>
              </a:ext>
            </a:extLst>
          </p:cNvPr>
          <p:cNvSpPr/>
          <p:nvPr/>
        </p:nvSpPr>
        <p:spPr>
          <a:xfrm>
            <a:off x="171450" y="3855781"/>
            <a:ext cx="1652491" cy="64302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DB1B51B-7C83-0AE8-22FF-5C24EA28D076}"/>
              </a:ext>
            </a:extLst>
          </p:cNvPr>
          <p:cNvCxnSpPr/>
          <p:nvPr/>
        </p:nvCxnSpPr>
        <p:spPr>
          <a:xfrm>
            <a:off x="951567" y="3600450"/>
            <a:ext cx="11058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B23A3CA-593B-7480-DA4A-4BC3EAD5F0FB}"/>
              </a:ext>
            </a:extLst>
          </p:cNvPr>
          <p:cNvCxnSpPr>
            <a:cxnSpLocks/>
          </p:cNvCxnSpPr>
          <p:nvPr/>
        </p:nvCxnSpPr>
        <p:spPr>
          <a:xfrm>
            <a:off x="1823614" y="4163590"/>
            <a:ext cx="467571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C9C650-258E-A440-EB62-0028974AFFE8}"/>
              </a:ext>
            </a:extLst>
          </p:cNvPr>
          <p:cNvSpPr txBox="1"/>
          <p:nvPr/>
        </p:nvSpPr>
        <p:spPr>
          <a:xfrm>
            <a:off x="2306873" y="3931981"/>
            <a:ext cx="74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Fore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0480E03-6F42-FF85-DA21-8373077BF60E}"/>
              </a:ext>
            </a:extLst>
          </p:cNvPr>
          <p:cNvSpPr txBox="1"/>
          <p:nvPr/>
        </p:nvSpPr>
        <p:spPr>
          <a:xfrm>
            <a:off x="6515100" y="181757"/>
            <a:ext cx="5495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ConvNet</a:t>
            </a:r>
            <a:r>
              <a:rPr lang="en-US" sz="2000" dirty="0"/>
              <a:t> model is trained jointly to </a:t>
            </a:r>
            <a:r>
              <a:rPr lang="en-US" sz="2000" dirty="0">
                <a:solidFill>
                  <a:srgbClr val="FF0000"/>
                </a:solidFill>
              </a:rPr>
              <a:t>classify the labeled samples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B0F0"/>
                </a:solidFill>
              </a:rPr>
              <a:t>forecast future series values</a:t>
            </a:r>
            <a:r>
              <a:rPr lang="en-US" sz="2000" dirty="0"/>
              <a:t>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8097571-E3E8-1A8F-7ED1-02AEBEDEDE2F}"/>
              </a:ext>
            </a:extLst>
          </p:cNvPr>
          <p:cNvSpPr txBox="1"/>
          <p:nvPr/>
        </p:nvSpPr>
        <p:spPr>
          <a:xfrm>
            <a:off x="523875" y="5838825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/>
              <a:t>Univariate</a:t>
            </a:r>
          </a:p>
        </p:txBody>
      </p:sp>
      <p:sp>
        <p:nvSpPr>
          <p:cNvPr id="7" name="動作按鈕: 移至首頁 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5264264-10BF-5D26-40DD-BBD0C65E24F6}"/>
              </a:ext>
            </a:extLst>
          </p:cNvPr>
          <p:cNvSpPr/>
          <p:nvPr/>
        </p:nvSpPr>
        <p:spPr>
          <a:xfrm>
            <a:off x="11826875" y="6492875"/>
            <a:ext cx="365125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14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 animBg="1"/>
      <p:bldP spid="12" grpId="0"/>
      <p:bldP spid="13" grpId="0" animBg="1"/>
      <p:bldP spid="18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25435</TotalTime>
  <Words>2163</Words>
  <Application>Microsoft Office PowerPoint</Application>
  <PresentationFormat>寬螢幕</PresentationFormat>
  <Paragraphs>448</Paragraphs>
  <Slides>73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Office 佈景主題</vt:lpstr>
      <vt:lpstr>TimePCL (own research)</vt:lpstr>
      <vt:lpstr>Outline</vt:lpstr>
      <vt:lpstr>Problem Formulation</vt:lpstr>
      <vt:lpstr>Tabular Data          ≠         Time Series Data</vt:lpstr>
      <vt:lpstr>Problem Definition</vt:lpstr>
      <vt:lpstr>Surveyed Papers</vt:lpstr>
      <vt:lpstr>Surveyed Papers</vt:lpstr>
      <vt:lpstr>SSL for time series data</vt:lpstr>
      <vt:lpstr>ForeClass – Framework</vt:lpstr>
      <vt:lpstr>ForeClass – Forecasting (self-supervised)</vt:lpstr>
      <vt:lpstr>ForeClass – Classification (supervised)</vt:lpstr>
      <vt:lpstr>ForeClass – Framework</vt:lpstr>
      <vt:lpstr>SSL for time series data</vt:lpstr>
      <vt:lpstr>SelfTime – Relation Reasoning</vt:lpstr>
      <vt:lpstr>SelfTime – Framework (2 pretext tasks)</vt:lpstr>
      <vt:lpstr>SelfTime – Inter-sample</vt:lpstr>
      <vt:lpstr>SelfTime – Intra-temporal</vt:lpstr>
      <vt:lpstr>Predictive vs. Contrastive</vt:lpstr>
      <vt:lpstr>Relation reasoning/discriminator vs. Contrastive</vt:lpstr>
      <vt:lpstr>Relation reasoning/discriminator vs. Contrastive</vt:lpstr>
      <vt:lpstr>SSL for time series data</vt:lpstr>
      <vt:lpstr>SemiTime – Temporal Relation Prediction</vt:lpstr>
      <vt:lpstr>SemiTime – Framework (1 pretext task)</vt:lpstr>
      <vt:lpstr>SemiTime – Downstream task (main task)</vt:lpstr>
      <vt:lpstr>SemiTime – Pretext task</vt:lpstr>
      <vt:lpstr>SSL for time series data</vt:lpstr>
      <vt:lpstr>SelfAtt-DTW – Framework</vt:lpstr>
      <vt:lpstr>SelfAtt-DTW – Encoder</vt:lpstr>
      <vt:lpstr>SelfAtt-DTW – First Pretext Task: Denoising</vt:lpstr>
      <vt:lpstr>SelfAtt-DTW – Second Pretext Task: Similarity Discrimination Based on DTW (SDBD)</vt:lpstr>
      <vt:lpstr>SSL for time series data</vt:lpstr>
      <vt:lpstr>TimeCLR – DTW Data Augmentation</vt:lpstr>
      <vt:lpstr>TimeCLR – Contrastive Learning</vt:lpstr>
      <vt:lpstr>TimeCLR – Contrastive Learning</vt:lpstr>
      <vt:lpstr>SSL for time series data</vt:lpstr>
      <vt:lpstr>T-Loss – Triplet Loss</vt:lpstr>
      <vt:lpstr>T-Loss – TCN as Encoder</vt:lpstr>
      <vt:lpstr>SSL for time series data</vt:lpstr>
      <vt:lpstr>TS-TCC – Framework</vt:lpstr>
      <vt:lpstr>TS-TCC – Augmentation, Encoder</vt:lpstr>
      <vt:lpstr>TS-TCC –  Temporal Contrasting</vt:lpstr>
      <vt:lpstr>TS-TCC – Contextual Contrasting</vt:lpstr>
      <vt:lpstr>SSL for time series data</vt:lpstr>
      <vt:lpstr>TNC – Framework</vt:lpstr>
      <vt:lpstr>TNC – Local Smoothness</vt:lpstr>
      <vt:lpstr>TNC – Encoder and Discriminator</vt:lpstr>
      <vt:lpstr>TNC – Sampling Bias</vt:lpstr>
      <vt:lpstr>SSL for time series data</vt:lpstr>
      <vt:lpstr>TS2Vec – Framework</vt:lpstr>
      <vt:lpstr>TS2Vec – Selecting pairs</vt:lpstr>
      <vt:lpstr>TS2Vec – Selecting pairs</vt:lpstr>
      <vt:lpstr>TS2Vec – Hierarchical Contrasting</vt:lpstr>
      <vt:lpstr>SSL for time series data</vt:lpstr>
      <vt:lpstr>TF-C – Framework</vt:lpstr>
      <vt:lpstr>SSL for time series data</vt:lpstr>
      <vt:lpstr>MHCCL – Framework</vt:lpstr>
      <vt:lpstr>Own Paper</vt:lpstr>
      <vt:lpstr>Outline</vt:lpstr>
      <vt:lpstr>Introduction</vt:lpstr>
      <vt:lpstr>The Ubiquity of Time Series</vt:lpstr>
      <vt:lpstr>Self-Supervised Learning Without Labels</vt:lpstr>
      <vt:lpstr>Two Classes of Self-Supervised Learning</vt:lpstr>
      <vt:lpstr>SSL for Time Series – Challenge 1</vt:lpstr>
      <vt:lpstr>SSL for Time Series – Challenge 2</vt:lpstr>
      <vt:lpstr>Contribution (Selling Points)</vt:lpstr>
      <vt:lpstr>Contribution</vt:lpstr>
      <vt:lpstr>Related Work</vt:lpstr>
      <vt:lpstr>Related Work</vt:lpstr>
      <vt:lpstr>Preliminaries</vt:lpstr>
      <vt:lpstr>Problem Definition</vt:lpstr>
      <vt:lpstr>Approach</vt:lpstr>
      <vt:lpstr>Model Architecture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Learning on Time Series Data</dc:title>
  <dc:creator>張敬</dc:creator>
  <cp:lastModifiedBy>敬 張</cp:lastModifiedBy>
  <cp:revision>138</cp:revision>
  <dcterms:created xsi:type="dcterms:W3CDTF">2022-10-22T07:48:33Z</dcterms:created>
  <dcterms:modified xsi:type="dcterms:W3CDTF">2024-04-24T09:13:54Z</dcterms:modified>
</cp:coreProperties>
</file>